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ink/ink8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ink/ink9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ink/ink10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ink/ink11.xml" ContentType="application/inkml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ink/ink12.xml" ContentType="application/inkml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ink/ink13.xml" ContentType="application/inkml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ink/ink14.xml" ContentType="application/inkml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ink/ink17.xml" ContentType="application/inkml+xml"/>
  <Override PartName="/ppt/notesSlides/notesSlide18.xml" ContentType="application/vnd.openxmlformats-officedocument.presentationml.notesSlide+xml"/>
  <Override PartName="/ppt/ink/ink18.xml" ContentType="application/inkml+xml"/>
  <Override PartName="/ppt/ink/ink19.xml" ContentType="application/inkml+xml"/>
  <Override PartName="/ppt/notesSlides/notesSlide19.xml" ContentType="application/vnd.openxmlformats-officedocument.presentationml.notesSlide+xml"/>
  <Override PartName="/ppt/ink/ink20.xml" ContentType="application/inkml+xml"/>
  <Override PartName="/ppt/notesSlides/notesSlide2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notesSlides/notesSlide21.xml" ContentType="application/vnd.openxmlformats-officedocument.presentationml.notesSlide+xml"/>
  <Override PartName="/ppt/ink/ink23.xml" ContentType="application/inkml+xml"/>
  <Override PartName="/ppt/notesSlides/notesSlide22.xml" ContentType="application/vnd.openxmlformats-officedocument.presentationml.notesSlide+xml"/>
  <Override PartName="/ppt/ink/ink24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5.xml" ContentType="application/inkml+xml"/>
  <Override PartName="/ppt/notesSlides/notesSlide25.xml" ContentType="application/vnd.openxmlformats-officedocument.presentationml.notesSlide+xml"/>
  <Override PartName="/ppt/ink/ink26.xml" ContentType="application/inkml+xml"/>
  <Override PartName="/ppt/notesSlides/notesSlide26.xml" ContentType="application/vnd.openxmlformats-officedocument.presentationml.notesSlide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9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30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31.xml" ContentType="application/inkml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301" r:id="rId2"/>
    <p:sldId id="265" r:id="rId3"/>
    <p:sldId id="586" r:id="rId4"/>
    <p:sldId id="639" r:id="rId5"/>
    <p:sldId id="640" r:id="rId6"/>
    <p:sldId id="641" r:id="rId7"/>
    <p:sldId id="642" r:id="rId8"/>
    <p:sldId id="643" r:id="rId9"/>
    <p:sldId id="649" r:id="rId10"/>
    <p:sldId id="644" r:id="rId11"/>
    <p:sldId id="650" r:id="rId12"/>
    <p:sldId id="645" r:id="rId13"/>
    <p:sldId id="651" r:id="rId14"/>
    <p:sldId id="646" r:id="rId15"/>
    <p:sldId id="652" r:id="rId16"/>
    <p:sldId id="647" r:id="rId17"/>
    <p:sldId id="653" r:id="rId18"/>
    <p:sldId id="654" r:id="rId19"/>
    <p:sldId id="656" r:id="rId20"/>
    <p:sldId id="655" r:id="rId21"/>
    <p:sldId id="658" r:id="rId22"/>
    <p:sldId id="657" r:id="rId23"/>
    <p:sldId id="659" r:id="rId24"/>
    <p:sldId id="637" r:id="rId25"/>
    <p:sldId id="638" r:id="rId26"/>
    <p:sldId id="632" r:id="rId27"/>
    <p:sldId id="633" r:id="rId28"/>
    <p:sldId id="635" r:id="rId29"/>
    <p:sldId id="634" r:id="rId30"/>
    <p:sldId id="636" r:id="rId31"/>
    <p:sldId id="621" r:id="rId32"/>
    <p:sldId id="661" r:id="rId33"/>
    <p:sldId id="662" r:id="rId34"/>
    <p:sldId id="669" r:id="rId35"/>
    <p:sldId id="670" r:id="rId36"/>
    <p:sldId id="671" r:id="rId37"/>
    <p:sldId id="660" r:id="rId38"/>
    <p:sldId id="663" r:id="rId39"/>
    <p:sldId id="672" r:id="rId40"/>
    <p:sldId id="665" r:id="rId41"/>
    <p:sldId id="673" r:id="rId42"/>
    <p:sldId id="674" r:id="rId43"/>
    <p:sldId id="664" r:id="rId44"/>
    <p:sldId id="666" r:id="rId45"/>
    <p:sldId id="667" r:id="rId46"/>
    <p:sldId id="668" r:id="rId47"/>
  </p:sldIdLst>
  <p:sldSz cx="12192000" cy="68580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Lato Light" panose="020F0502020204030203" pitchFamily="34" charset="0"/>
      <p:regular r:id="rId58"/>
      <p:bold r:id="rId59"/>
      <p:italic r:id="rId60"/>
      <p:boldItalic r:id="rId61"/>
    </p:embeddedFont>
    <p:embeddedFont>
      <p:font typeface="Roboto Slab" pitchFamily="2" charset="0"/>
      <p:regular r:id="rId62"/>
      <p:bold r:id="rId63"/>
    </p:embeddedFont>
  </p:embeddedFontLst>
  <p:custDataLst>
    <p:tags r:id="rId6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01"/>
  </p:normalViewPr>
  <p:slideViewPr>
    <p:cSldViewPr snapToGrid="0">
      <p:cViewPr varScale="1">
        <p:scale>
          <a:sx n="88" d="100"/>
          <a:sy n="88" d="100"/>
        </p:scale>
        <p:origin x="9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6:42:44.9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2296 15525 3679 0,'1'-5'320'0,"-1"-1"-320"0,0 2 0 0,0 1 0 0,0 1 576 15,0 1 64-15,2 0 0 0,-2-1 0 0,0-1 640 0,0 1 144 0,0-1 32 0,0 4 0 0,0 2 288 0,-2 1 64 16,2 2 16-16,0 2 0 0,0 1-624 0,2 1-128 16,-1 0-32-16,1-1 0 0,-1 3-224 0,3-2-48 0,1 1-16 0,-1 0 0 0,1 2-240 0,1-2-64 15,0 1 0-15,-1-3 0 16,2 4-112-16,-1-3-16 15,-2 0-16-15,1-2 0 0,-3-1 96 0,1 1 32 16,0-1 0-16,-2-2 0 0,1 1 48 0,-1 0 16 16,-1-2 0-16,0 0 0 0,0-1 48 0,0 1 16 15,-1-1 0-15,-1 1 0 0,1-1-64 0,-2 0-16 0,2 0 0 0,-1-1 0 16,0 0-192-16,0 1-32 0,-1 0-16 0,0-2 0 16,2 0-240-16,-2 2 144 0,0-1-144 0,2-1 128 15,-2 0-128-15,2 1 0 0,1-2 0 0,-2 0 0 16,2 1-208-16,0-1-32 0,2 0 0 0,-1 0 0 31,2 0-1424-31,1 0-272 0,2-1-64 0,0 1-11184 0</inkml:trace>
  <inkml:trace contextRef="#ctx0" brushRef="#br0" timeOffset="652.34">2492 15743 911 0,'0'-3'0'0,"0"0"0"0,2 2 0 0,-1-1 0 0,1 1 0 0,-2-1 0 0,1 1 400 0,-1-2 0 0,1-1 0 0,2 0 0 0,0-3 1376 0,0 0 272 16,0-2 48-16,0-1 16 0,-1 2 112 0,1-1 16 15,-1 4 16-15,0-4 0 0,1-2-464 0,0-3-80 16,1 0-32-16,-1-3 0 0,0 3-192 0,-2-2-32 16,1 2-16-16,-2 0 0 0,0-2-496 0,-2 2-112 0,0-1 0 0,-3-1-16 15,1 2-112-15,-3 0 0 0,0 0-16 0,-2-1 0 16,-2 3-144-16,-2-1-32 0,-2 2 0 16,-2 1 0-16,-1 3-80 0,-4 0-32 0,1 2 0 0,-1 4 0 15,-2 0-224-15,-2 2-48 0,-1 3-128 16,0 2 192-16,1 2-192 0,-3 2 0 0,4 0-192 0,-2 2 192 15,3 0-320-15,-3 5 32 0,-1 3 16 0,-2 4 0 0,2 1 64 16,-2 2 16-16,2 4 0 0,1 0 0 16,5 2 192-16,5-5 0 0,4-2 0 0,2 2 0 15,4 4 0-15,4 2 0 0,3 2-128 0,3 0 128 16,2 1 0-16,4-2 0 0,-9-35 192 0,27 71-192 16,-27-71 336-16,36 62-32 0,-36-62-16 0,37 51 0 15,-37-51 16-15,47 47 0 0,-47-47 0 0,0 0 0 16,73 50-112-16,-73-50-32 0,0 0 0 0,88 27 0 15,-88-27 128-15,58 5 32 0,-58-5 0 0,53-5 0 0,-26 0-64 0,-1-4 0 16,-2-1 0-16,-2-1 0 0,-1-3-64 0,-2 0 0 16,-2-2-16-16,0-2 0 0,0-3 48 0,0-5 16 15,0-1 0-15,-2-2 0 0,-2 0 64 0,-2 0 16 16,-2-2 0-16,-2 1 0 0,-3 2 0 0,-1 0 16 16,-2-4 0-16,-2 0 0 0,-2-2-80 0,-1 2 0 15,-2-1-16-15,-1 2 0 0,-2 0-80 0,-2 1-16 16,0 2 0-16,-2 3 0 0,0 3-144 0,-1 4 128 15,2 2-128-15,0 5 128 0,1 1-128 0,-2 5 0 16,2 2 0-16,0 1-176 16,1 1-224-16,0 4-48 0,0 2-16 0,0 4 0 15,-1 5-576-15,0 4-112 0</inkml:trace>
  <inkml:trace contextRef="#ctx0" brushRef="#br0" timeOffset="3336.01">2155 16903 6447 0,'-5'-2'576'0,"1"1"-576"0,1-1 0 0,2 1 0 0,-2 1 1136 0,0-1 112 0,-1-2 32 0,-4-2 0 15,-1 1 1024-15,-1-3 224 0,0 0 32 0,3-1 16 16,3-2-416-16,3-2-96 0,2 0-16 0,2-1 0 16,4-1-1088-16,0 0-208 0,2 0-48 15,2 0-16-15,2-1-224 0,-1 1-32 0,1 3-16 0,0 1 0 16,1 2-208-16,-1 2-32 0,1 3-16 0,0 2 0 16,-2 4-16-16,0 1 0 0,-1 3 0 0,0 1 0 15,1 2 112-15,-4 1 0 0,1 2 16 0,-4 1 0 16,1 2-112-16,-2 1-32 0,-1-4 0 0,-2-1 0 15,-2 5-128-15,-2 0 128 0,-2 2-128 0,-4 0 128 16,-1 1 64-16,-1-2 0 0,-2 2 0 0,-1-1 0 16,0-2-64-16,0-2 0 0,1-1 0 0,0-1 0 15,1 0 16-15,0-5 0 0,2 1 0 0,2-4 0 0,2 1-144 16,2-3 0-16,0-2 0 0,0-1 0 0,2 0 0 0,1 0 0 16,1-1 0-16,0-1 0 0,1 1 0 0,1-2 0 15,0 2-144-15,1-1 144 0,0 1 0 0,1 1-192 16,1 0 192-16,-1-2-160 0,1 2 160 0,1 0 0 15,1 2 0-15,-1-2-128 0,1 1 128 0,0-1 0 16,-1 2 0-16,1-1 0 0,-2-1 0 0,2 0 0 16,-1-1 0-16,0 1 0 0,1-3 0 0,0 0 0 15,-2 2 0-15,2-2 0 0,1-1-192 0,-1 1 64 16,-2-2 0-16,2 1 0 16,0 0-624-16,0-2-112 0,3 2-32 0,-1 0 0 15,-1 0-1104-15,1 1-240 0,-1 0-32 0,-1 0-9552 0</inkml:trace>
  <inkml:trace contextRef="#ctx0" brushRef="#br0" timeOffset="3837.3">2588 16901 4607 0,'0'-4'400'0,"0"-2"-400"0,0 2 0 0,0 1 0 0,0 0 1088 0,-1 1 144 0,1-5 32 0,-3-6 0 16,0-4 1328-16,-2-4 272 0,-1-2 48 0,0 0 16 16,-1 4-288-16,-1-1-48 0,-1 2-16 0,-1-1 0 0,1 2-1184 0,-3 0-240 15,-2 2-64-15,-3 1 0 0,2-1-368 0,-4 3-80 16,0 0 0-16,-4 1-16 0,-1 3-160 0,-2-1-16 16,0 2-16-16,-3 1 0 0,1 4-256 0,-2 2-48 15,2 0-128-15,-3 2 192 0,-1 4-192 0,-1 3 0 16,4-1 0-16,-3 6 0 0,0 6 0 0,-1 3-240 15,4 2 80-15,-2 5 16 0,1 5-192 0,6-4-48 16,6-4 0-16,1 4 0 0,1 7 160 0,2 5 32 16,4 0 0-16,4 0 0 0,4-1 32 0,4 0 16 0,4-1 0 0,5-1 0 15,-11-40 16-15,32 66 0 16,-32-66 0-16,45 50 0 0,-45-50 128 0,65 31 0 16,-65-31 128-16,73 17-128 0,-73-17 464 0,74 4 32 15,-74-4 0-15,82-3 0 0,-82 3 64 0,81-11 16 16,-40 1 0-16,-2-4 0 0,0-4-64 0,-4-2 0 15,-3 0 0-15,-1-5 0 0,1-2-32 0,-1-4-16 16,-3 4 0-16,-2-1 0 0,-4 4-112 0,-2-3-32 0,-3 0 0 0,-3 0 0 16,-2 2 0-16,-2-1 0 0,-3-1 0 0,-3 2 0 15,-3 1 64-15,-1 1 16 0,-3 1 0 0,-2 1 0 16,-1 2-192-16,-1 2-32 0,-3 2-16 0,0 2 0 16,-1 3-368-16,-2 0-80 0,-2 3-16 0,-2 4-12960 15,0 5-2608-15</inkml:trace>
  <inkml:trace contextRef="#ctx0" brushRef="#br0" timeOffset="116977.43">7120 16617 1263 0,'4'-4'0'0,"-2"0"0"0,-1 1 0 0,1 3 0 0,-2 0 0 15,0-1 0-15,-2 1 0 0,2 0 0 0,0-2 768 0,-1 1 64 0,-1 2 0 0,1-1 0 0,0 0 144 0,-1 0 48 0,-1 0 0 0,2 0 0 16,1 0 16-16,-1 2 16 15,1-2 0-15,1 0 0 0,0 1 272 0,2 0 48 0,1 1 16 0,-1 2 0 16,1 0-496-16,-1 0-80 0,3 4-32 0,-2-1 0 16,0 2-208-16,1 3-64 0,-1-4 0 0,-3 4 0 15,2-1-64-15,-1 2-32 0,-1-2 0 0,0 0 0 16,1 3 128-16,-2 0 32 0,0 1 0 0,0-3 0 16,1-2-64-16,-1 0-16 0,0 0 0 0,0 0 0 15,0 4-16-15,2 2 0 0,-2 3 0 0,1 1 0 16,0-2-192-16,1 1-32 0,-1-5-16 0,-1 0 0 15,2 0-16-15,-1 2 0 0,-1-2 0 0,1 0 0 16,-1 0-32-16,0 2 0 0,-1-2 0 0,0-2 0 16,1 1 64-16,-3-3 16 0,0 1 0 0,0-1 0 15,0 0 16-15,1-3 0 0,-1 2 0 0,1-2 0 0,-1 0-48 0,1-2-16 16,0 1 0-16,2 0 0 0,-1-2-16 0,1 0 0 16,0 1 0-16,0-3 0 0,0 5-64 0,0-1-16 15,0-2 0-15,0 2 0 0,1 0-128 0,-1-2 0 16,2 1 144-16,-1 0-144 0,2 0 0 0,-2 0 0 15,-1-3 0-15,2 1 128 0,-1 0-128 0,1 1 0 16,-2 1 0-16,1-3 128 0,-1 3-128 0,0-1 0 16,0 0 0-16,-1 0 0 0,2 1 128 0,-2-3-128 15,1 3 128-15,0-1-128 0,-2 0 128 0,2-1-128 16,-1 0 160-16,1 0-160 0,0-1 192 0,0 1-48 16,0-1-16-16,0-2 0 0,1 2-128 0,-1-2 192 15,2 2-192-15,-2-2 192 0,1 0-192 0,0 0 192 0,-1 0-192 0,2 0 192 16,-1 0-64-16,1 0 0 15,-1-2 0-15,0 1 0 0,2 1-128 0,-1 0 0 0,-1 0 144 0,2 0-144 16,0 0 0-16,-2 1 128 0,2-1-128 16,0 0 0-16,0-1 0 0,-1 1 0 0,0 0 0 0,1-1 128 15,1 1-128-15,2-2 0 0,-1 2 0 0,1 0 0 16,2-1 0-16,-1 1 144 0,0-2-144 0,1 2 0 16,0 0 144-16,0-1-144 0,2 0 0 0,0 1 144 15,0-2-144-15,0 2 0 0,-1-1 144 0,0 1-144 16,1-2 0-16,-1 2 128 0,-1 0-128 0,1-1 0 15,1 1 0-15,-2-1 0 0,2 1 0 0,0 0 128 16,1-2-128-16,2 2 0 0,0 2 0 0,1-2 128 16,-2-2-128-16,-2 2 0 0,-3 0 0 0,2 0 0 15,2-1 0-15,3-1 0 0,-4 2 0 0,0 0 128 16,4-1-128-16,2 1 0 0,2 0 0 0,-1-2 0 16,1 4 0-16,-2-2 0 0,-1 1 0 0,0-1 0 0,0 0 0 0,-1 0 0 15,0 0 0-15,-1 0 0 0,0 0 0 0,0 0 0 16,1 0 0-16,-4 2 0 0,-3-2 0 0,1 0 0 15,2 0 0-15,3 1 0 0,1-1 0 0,0 0 0 16,-1 2 0-16,-1-2 0 0,1 1 0 0,-3-1 0 16,-2 1 0-16,1 1 0 0,1-1 0 0,1 1 0 15,-1-1 0-15,1-1 0 0,-1 1 0 0,1 1 0 16,1 1 0-16,-2-2 0 0,-2 0 0 0,2-1 0 16,0 3 0-16,1-1 0 0,-1-1 0 0,0 1 0 15,1 0 0-15,1 3 0 0,0-3 0 0,0 1 0 16,-1 0 0-16,2 0 0 0,-1 0 0 0,1 0 0 15,1-2 0-15,0 0 0 0,-1 2 0 0,0-1 0 16,2-1 0-16,1 0 0 0,1 1 0 0,1-2 0 0,-1 0 0 0,0-2 0 16,0 2 0-16,0-1 0 0,0 0 0 0,4-1 0 15,2 1 0-15,1-1 0 0,0 2 0 0,-3 0 0 16,0 2 0-16,0-2 0 0,3 3 0 0,-2-1 0 16,2 4 0-16,-2-2 0 0,-4 1 0 0,-2-4 0 15,-2 2 0-15,2 0 0 0,2-1 0 0,2 1 128 16,1 0-128-16,2-1 0 0,-4-1 0 0,4 0 0 15,2 1 0-15,2-2 0 0,-1 1 128 0,-1-1-128 16,-4 0 0-16,1 0 144 0,0 0-144 0,-1 0 0 16,-1 0 128-16,0 2-128 0,2-1 0 0,2 0 0 15,2 2 128-15,-2 0-128 0,0 1 0 0,-3-1 0 16,-1 0 0-16,1 0 0 0,-1 1 128 0,0-1-128 16,-1 0 0-16,0-2 0 0,1 2 0 0,-3-3 0 0,1 1 128 0,0-1-128 15,2 0 0-15,0 0 0 0,1 0 128 0,-3 0-128 16,-2-1 0-16,-1 1 0 0,1 1 0 0,1-1 0 15,-3 0 0-15,0 2 0 0,2 1 0 0,-1-2 0 16,2 2 0-16,-1-2 0 0,-2 2 0 0,0-2 0 16,-1 1 0-16,-2-1 0 0,3 1 0 0,-1-2 0 15,1 1 0-15,-1 1 0 0,-1-1 128 0,1-1-128 16,-2 0 0-16,1 0 0 0,-1 1 0 0,0-1 0 16,-2 0 0-16,-1 0 0 0,-1 0 0 0,0 0 0 15,0 0 0-15,-1 2 0 0,-2-2 144 0,2 0-144 16,-3-2 0-16,1 2 144 0,-1 0-144 0,-2-1 160 15,2 0-160-15,-1-1 160 0,-1 2-32 0,0-3-128 16,1 2 192-16,-1-2-64 0,1 0-128 0,-2 2 192 0,1-2-192 0,-1 0 192 16,1 2-192-16,1-2 0 0,-2 0 144 0,1 2-144 15,-1-2 0-15,2-1 128 0,-2 1-128 0,0 0 0 16,0-1 0-16,0-1 144 0,0 1-144 0,0-1 0 16,0-2 192-16,0-2-64 0,1-2 0 0,0-1-128 15,1 3 192-15,-1-3-64 0,-1 1 0 0,0 0-128 16,2-2 192-16,-2 2-192 0,0-2 192 0,0 0-192 15,0-1 192-15,0 0-192 0,0 0 192 0,0 0-192 16,0-2 176-16,0 1-176 0,-2-2 160 0,1-2-160 16,-1 1 192-16,2 0-48 0,-1-2-16 0,0 1 0 15,-1 1 0-15,1-2 0 0,-1 1 0 0,1-1 0 16,0 0 0-16,-1 0 0 0,-1 0 0 0,2 1 0 16,0 0-128-16,-1 2 128 0,1 0-128 0,-1-1 128 0,1-5-128 0,-1 1 0 15,0-2 144-15,0 0-144 0,1 1 0 0,-2 1 128 16,0-1-128-16,2 2 0 0,-2 1 0 0,2 2 0 15,-1-1 0-15,1 2 128 0,-1 0-128 0,1 3 0 16,1 0 0-16,0 0 0 0,1 1 0 0,2-2 0 16,0 1 0-16,0-1 0 0,0 4 0 0,-1 0 0 15,1 1 0-15,0 0 0 0,-2 3 0 0,1 0 0 16,-2 0 0-16,1 1 0 0,-1 2 0 0,0-2 0 16,0 2 0-16,-1 1 0 0,1 0 0 0,0 1 0 15,-2-1 0-15,1 1 0 0,0 2 0 0,-2 0 0 16,1 0 0-16,0 2 0 0,-1-2 0 0,-1 0 0 15,1 1 0-15,0 1 0 0,0-1 0 0,-3-1 0 0,2 0 0 0,-1 1 0 16,-1 1 0-16,0-2 0 16,1 1 0-16,-1-1 0 0,-1 0 0 0,-2 0 0 0,2 0 0 0,-1-1 0 15,-1 1 0-15,-1-2 0 0,1 1 0 0,-3 0 128 16,1-1-128-16,0 1 0 0,-2-1 0 0,0 1 0 16,-1 1 0-16,-1-1 0 0,-2 1 0 0,-2-2 0 15,4 2 0-15,-4 0 0 0,0 0 0 0,-3 0 128 16,-2 2-128-16,0-2 0 0,0 1 0 0,-2-1 0 15,-1 1 0-15,-2 1 0 0,0-1 0 0,-1 1 128 16,-1-1-128-16,0 2 0 0,-2-2 0 0,1 2 0 16,-1 0 0-16,0 0 0 0,-6 1 0 0,0-1 128 15,1 1-128-15,-2 0 0 0,-1 0 0 0,-1 1 0 16,1-2 0-16,-2-2 0 0,1 2 0 0,0-2 128 16,1 2-128-16,-2 0 0 0,0 0 0 0,-4 2 0 0,2 1 0 0,-3 0 0 15,-3-1 0-15,-1 1 128 0,-1-2-128 0,0 0 0 16,2 1 0-16,1-3 128 0,1 3-128 0,-1-1 0 15,0 0 0-15,-3-1 128 0,2 1-128 0,-1-1 144 16,-3 1-144-16,-1-2 160 0,-1-1-160 16,3-1 128-16,2 0-128 0,0 0 128 0,-3 0-128 0,1 2 128 15,-1-2-128-15,0 1 128 0,0-1-128 0,-2 0 0 16,-1-1 0-16,2-2 128 0,5 0-128 0,-1-1 0 16,0-3 0-16,2 2 0 0,2 4 0 0,3 0 0 15,0-1 0-15,4 1 0 0,3 1 448 0,-1 0 48 16,4 0 16-16,0 3-14784 15,1 2-2960-15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33:17.16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7:33:28.750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13552 4684 21183 0,'1'-3'1888'0,"1"1"-1504"0,-2 2-384 0,0 0 0 0,0 0 560 0,0 0 32 0,0 0 16 0,0 0 0 0,0 5 2480 0,-2 3 496 16,-1 3 112-16,-1 5 16 0,0 4-1968 0,-3 7-384 16,-2 5-80-16,0 6 0 0,-3 3-704 0,2-1-144 15,2 1-32-15,-1 4 0 16,1 4-64-16,-1 2-16 0,1-1 0 0,0-4 0 0,0-5-160 0,1-3-32 16,2 1-128-16,-1-5 192 15,0-2-192-15,2-4 0 0,-1 1 0 0,0-7 0 0,3-1 0 0,-1-2 0 31,0-4 0-31,3-2 0 0,-2-5 0 0,2-1-320 0,2-1 64 0,1-2 0 32,0-2-768-32,1-4-160 0</inkml:trace>
  <inkml:trace contextRef="#ctx0" brushRef="#br0" timeOffset="270.02">13491 4849 30399 0,'0'0'1344'0,"0"0"288"0,0 0-1312 0,10 35-320 16,-10-29 0-16,1 0 0 0,1 1 2320 0,-2-7 400 15,0 0 80-15,22 58 16 0,-22-58-1536 0,27 70-288 16,-27-70-64-16,33 77-16 0,-33-77-464 0,34 66-112 16,-34-66-16-16,31 59 0 0,-31-59-128 0,31 55-48 15,-31-55 0-15,28 50 0 0,-28-50-144 0,23 44 128 16,-23-44-128-16,22 50 128 0,-22-50-128 0,22 46 0 15,-22-46 0-15,0 0 0 0,24 48 0 0,-24-48 0 16,0 0 0-16,0 0 0 16,0 0-352-16,0 0-48 0,0 0-16 0,0 0-12864 0,0 0-2576 15</inkml:trace>
  <inkml:trace contextRef="#ctx0" brushRef="#br0" timeOffset="493.58">13398 5424 28559 0,'0'0'2544'16,"0"0"-2032"-16,0 0-512 0,0 0 0 16,0 0 1408-16,0 0 176 0,0 0 32 0,48-14 16 15,-48 14 672-15,48-17 144 0,-48 17 32 0,58-20 0 16,-58 20-1328-16,55-20-272 0,-55 20-48 0,49-17-16 0,-49 17-496 0,44-12-112 16,-44 12-16-16,0 0 0 0,45-13-192 0,-45 13 0 15,0 0 0-15,0 0 0 16,0 0-672-16,0 0-128 0,0 0-32 0,0 0-19200 15</inkml:trace>
  <inkml:trace contextRef="#ctx0" brushRef="#br0" timeOffset="892.28">14137 5247 19343 0,'0'-2'848'0,"0"-1"192"15,-2 0-832-15,1 0-208 0,-2 2 0 0,0-1 0 16,0 1 2880-16,-4-2 544 0,-3-1 96 0,-4-2 32 0,-3 2-912 0,-1 0-176 16,-2 2-32-16,-1 2-16 15,1 3-1584-15,1 3-304 0,2 4-64 0,1-1-16 16,3 3-208-16,1-1-48 0,3 0-16 0,3 1 0 15,2 2-176-15,1 0 0 0,5-1 144 0,-2-13-144 0,0 0 0 0,20 41 0 16,-20-41-160-16,0 0 160 0,0 0-320 0,63 34 32 16,-63-34 16-16,0 0 0 0,74 18 64 0,-74-18 16 15,0 0 0-15,62 14 0 16,-62-14 192-16,0 0 0 0,68 17-160 0,-68-17 160 16,0 0 0-16,0 0 0 0,59 25 0 0,-59-25 0 0,0 0 0 0,0 0 160 15,0 0-16-15,6 33 0 0,-15-26 176 0,-1-1 48 0,0-2 0 16,-2 2 0-16,-3-2 64 0,-3 1 16 0,0 0 0 0,-2-3 0 15,3 1-192-15,0-1-16 0,2-1-16 0,-1-1 0 32,3-1-800-32,2 1-176 0</inkml:trace>
  <inkml:trace contextRef="#ctx0" brushRef="#br0" timeOffset="1612.52">15775 4725 33167 0,'0'1'2944'0,"0"-1"-2352"0,0 1-464 0,0-1-128 0,0 2 0 0,0-1 0 0,2 6 0 0,-2-7 0 0,0 0 1408 0,11 44 352 16,-11-44 80-16,11 65 16 0,-5-24-1120 0,0 3-224 16,-2 3-32-16,-1 1-16 0,1 1-192 0,-1-1-32 15,1-1-16-15,-3-6 0 0,2-5-48 0,0-6-16 16,-3-30 0-16,6 49 0 0,-6-49-32 0,4 39 0 15,-4-39 0-15,0 0 0 0,7 41 48 0,-7-41 0 16,0 0 0-16,0 0 0 0,0 0-48 0,0 0-128 16,0 0 192-16,0 0-64 0,0 0 32 0,0 0 0 15,0 0 0-15,0 0 0 0,0 0 0 0,0 0 0 16,13-13 0-16,-9 0 0 0,0 0-160 0,2-2 0 16,0 1 144-16,-1-2-144 0,2 1 0 0,2-2 0 0,-1 0 0 0,2 1 128 15,0 1-128-15,1 1 0 0,2 1 0 16,0 3 0-16,-13 10 0 0,0 0 0 0,0 0 0 0,46-8 0 15,-46 8 0-15,0 0 0 0,0 0 0 0,0 0-128 16,43 42 128-16,-43-42 0 0,0 0 0 0,17 44 0 16,-17-44 0-16,0 0 0 0,11 48 0 0,-11-48-128 15,0 0 128-15,10 42 0 0,-10-42 0 0,0 0 0 16,0 0 0-16,24 47 0 0,-24-47-144 0,0 0 144 16,0 0-272-16,0 0 16 0,0 0 0 0,0 0 0 31,59 28-256-31,-59-28-32 0,0 0-16 0,34-14 0 15,-24 8-512-15,0 1-96 0,0-2-32 0,1-1 0 0,-2 1-1904 0,-1-1-384 0</inkml:trace>
  <inkml:trace contextRef="#ctx0" brushRef="#br0" timeOffset="1946.63">16325 5290 11055 0,'-1'-17'480'0,"-1"11"112"0,2 2-464 0,0 3-128 16,0-1 0-16,0 1 0 0,0-1 3088 0,-1-1 608 16,-1 1 112-16,1-1 32 0,-1 1 96 0,0 4 32 15,-1 2 0-15,0 2 0 0,0 2-2304 0,2 2-464 16,-1 1-96-16,1 1-16 0,1 0-464 0,1 0-112 0,1 0 0 15,1-2-16-15,-3-10-240 0,0 0-64 0,0 0 0 0,0 0 0 16,33 48-192-16,-33-48 0 0,0 0 0 0,0 0 0 16,56 24 0-16,-56-24 0 0,0 0 0 0,0 0 0 15,72-2 0-15,-72 2 0 16,0 0 0-16,53-17 0 0,-53 17 0 0,34-20 0 16,-34 20 0-16,28-23 0 0,-15 10 144 0,-2 2-16 0,-2-3 0 0,-2 0 0 15,-3 0 192-15,-2 0 16 16,-1-2 16-16,-4-1 0 0,-4 0 128 0,-3 0 32 0,-5 0 0 0,-4 0 0 15,2 3 0-15,-2 1 16 0,-3 1 0 16,1-1 0-16,1 3-128 0,1 5-16 0,-1 0-16 0,2 1 0 16,-2 3-224-16,1 1-144 0,2 1 192 0,3 2-192 15,2 3-224 1,2 2-160-16,1 0-16 0,4 4-16 0,0-1-608 0,4 2-128 0,1 1-32 0,3 0 0 31,-3-14-224-31,0 0-64 0</inkml:trace>
  <inkml:trace contextRef="#ctx0" brushRef="#br0" timeOffset="2399.5">16798 5187 25791 0,'4'-12'1152'0,"-2"7"224"16,-1-2-1104-16,-1 2-272 0,0 3 0 0,0 0 0 15,0 1 3264-15,-1-1 576 0,-1-2 128 0,1 3 32 0,-2 1-2224 0,0 2-448 0,1 4-96 0,-1 3-16 0,0 1-432 0,0 1-80 0,2 2-32 0,-1-1 0 16,2 4-320-16,0-16-64 16,0 0-16-16,10 41 0 0,-10-41-272 0,0 0 0 0,0 0 0 0,0 0 0 15,35 46 0-15,-35-46 0 0,0 0 0 0,0 0 0 0,0 0 0 0,57 17 0 16,-57-17-128-16,0 0 128 16,0 0-256-16,44-15 64 0,-34 8 0 0,1 0 0 15,-3-2 48-15,1 1 16 0,-1-1 0 0,-1-1 0 0,0 0 128 0,-1-1 0 16,0 0 0-16,-3 1 0 0,-1-1 0 0,-2 1 192 15,0 0 0-15,-2 0-16 0,-1 2 240 0,0-1 48 16,-1 2 16-16,-1 0 0 0,0 1 144 0,-1 3 16 16,2 2 16-16,0 1 0 0,-1 0-16 0,3 3-16 0,-3 1 0 0,3 2 0 31,-1 1-256-31,0 1-48 0,1 1-16 0,2 2 0 16,2 0-304-16,-1 3 160 0,1 1-160 0,-2-15 128 15,0 0-128-15,11 43 0 0,-11-43 0 0,0 0 0 16,0 0-128-16,28 55-16 0,-28-55 0 0,0 0 0 15,0 0-432-15,44 43-64 16,-44-43-32-16,0 0 0 0,0 0-304 0,62 15-64 0,-62-15-16 0,0 0 0 16,0 0-304-16,58-1-64 0,-58 1-16 0,0 0-18448 15</inkml:trace>
  <inkml:trace contextRef="#ctx0" brushRef="#br0" timeOffset="2745.58">17437 5045 32255 0,'-3'-2'2864'0,"1"-1"-2288"15,1 0-576-15,0 1 0 0,-2 2 1360 0,0-1 176 0,-4 0 16 0,-3-4 16 0,-4 1 160 0,-4 1 48 16,1 2 0-16,0 2 0 0,0 4-1008 0,3 2-192 0,-1 1-32 0,6 3-16 16,0 1-528-16,3 0 0 0,4 1 0 0,2-13 0 15,0 0-192-15,8 40-128 0,-8-40-48 0,0 0 0 31,0 0-160-31,51 48-48 0,-51-48 0 0,0 0 0 16,49 34-128-16,-49-34-16 0,0 0-16 0,58 32 0 0,-58-32-368 16,0 0-80-16,54 30-16 0,-54-30 0 0,0 0 368 0,0 0 64 0,48 41 0 0,-48-41 16 31,0 0-288-31,0 0-64 0,3 35-16 0,-12-26 0 0,-2-1 816 0,-2 1 176 0,-4-1 128 0,-1-1-192 16,2 0 1536-16,-1-1 320 0,1-1 48 0,-3 0 16 0,2 0 208 15,0-3 48-15,2-1 16 0,-1-2 0 16,2-2-1232-16,4-1-240 0,2-1-48 0,2 0-16 15,2-1-704-15,2 0-144 0,1 2-16 0,1 0-12336 16,3 1-2480-16</inkml:trace>
  <inkml:trace contextRef="#ctx0" brushRef="#br0" timeOffset="3059.39">17688 5341 16575 0,'0'0'736'0,"0"0"160"0,0 0-720 0,0 0-176 15,0 0 0-15,35-13 0 0,-35 13 3040 0,0 0 576 0,0 0 112 0,43-18 32 16,-43 18-912-16,44-22-176 0,-44 22-48 0,39-21 0 16,-39 21-1664-16,28-22-320 15,-15 10-80-15,-4 0-16 0,-1-3-288 0,-4 0-48 0,-2-1-16 0,-4-1 0 16,-1 2 80-16,-4 1 16 0,0 1 0 0,-1 3 0 16,-1 3-32-16,0 1 0 0,-4 4 0 0,-1 2 0 15,-2 1 112-15,2 3 16 0,0 2 0 0,3 1 0 16,-1 1 32-16,4 4 16 0,-1 2 0 0,4 1 0 15,5-15 64-15,-2 34 16 0,2-34 0 0,0 0 0 0,13 50-144 0,-13-50-32 16,0 0 0-16,20 42 0 0,-20-42-112 0,0 0-32 16,0 0 0-16,34 50 0 15,-34-50-192-15,0 0 128 0,0 0-128 0,0 0 0 16,58 38-448-16,-58-38-176 0,0 0-32 0,0 0-14064 16,0 0-2800-16</inkml:trace>
  <inkml:trace contextRef="#ctx0" brushRef="#br0" timeOffset="3481.62">19113 4583 27647 0,'9'-17'1216'0,"-8"9"256"0,1-1-1168 0,1 2-304 0,-1 5 0 0,1 2 0 0,-1-2 2272 0,-2 2 400 0,1 2 80 0,-2 3 0 0,1-5-944 0,-2 30-192 16,-2-6-32-16,-2 4-16 0,1 5-736 0,-2 1-160 0,0 2-32 0,-2 2 0 15,3-1-256-15,-1 1-48 0,3 2-16 0,-1-1 0 16,2-2-64-16,-2 0 0 0,1 0-16 0,1-5 0 16,1-1-240-16,-3-5 0 0,1-2 0 0,0-5 0 15,-2 0 0-15,1-4-256 0,-3-1 16 0,1-1 16 31,0-3-544-31,-1-3-96 0,2-3-32 0,-1-1-12432 0,4-3-2496 0</inkml:trace>
  <inkml:trace contextRef="#ctx0" brushRef="#br0" timeOffset="3739.85">19123 4620 17503 0,'-5'-3'1552'0,"3"2"-1232"0,1 1-320 0,-1 1 0 0,2 1 4336 0,0-1 800 15,0 3 176-15,2 3 16 0,-2-7-2592 0,0 0-528 16,8 53-96-16,-8-53-32 0,14 51-816 0,-14-51-176 16,20 52-16-16,-20-52-16 0,30 54-496 0,-30-54-112 15,41 67 0-15,-41-67-16 0,54 81-304 0,-54-81-128 16,69 90 128-16,-69-90-128 0,62 77 0 0,-62-77-144 16,54 59 0-16,-54-59 0 0,43 44-160 0,-43-44-16 15,0 0-16-15,48 39 0 16,-48-39-176-16,0 0-48 0,0 0 0 0,0 0 0 15,0 0-304-15,0 0-64 0,0 0-16 0,0 0-18592 0</inkml:trace>
  <inkml:trace contextRef="#ctx0" brushRef="#br0" timeOffset="3929.76">19008 5168 17503 0,'-3'2'1552'0,"3"-2"-1232"0,1 0-320 0,1 0 0 0,-1 1 3392 16,0-1 608-16,4-1 128 0,-5 1 32 0,0 0-1136 0,0 0-208 15,67-3-64-15,-67 3 0 0,50-6-1536 0,-50 6-304 16,51-7-64-16,-51 7-16 0,51-8-528 0,-51 8-112 16,50-7-32-16,-50 7 0 0,0 0-320 0,65-6-64 15,-65 6-16-15,0 0 0 16,68-4-544-16,-68 4-112 0</inkml:trace>
  <inkml:trace contextRef="#ctx0" brushRef="#br0" timeOffset="4676.54">19816 5129 35935 0,'2'-2'3200'0,"1"-1"-2560"0,0 1-512 0,-2-1-128 16,1 0 1088-16,-1-1 192 0,1-2 32 0,2-5 16 16,0-3-32-16,0-2 0 0,-2-1 0 0,-2 2 0 15,-2 1-592-15,-2 1-128 0,-1 2-32 0,-4 1 0 16,-1 0-320-16,-3 3-64 0,-1 2-16 15,-1 4 0-15,-1 2-144 0,-1 2 0 0,0 3 144 0,0 1-144 0,2 1 0 0,-1 2 0 16,2 2 0-16,1 0 0 0,4 2 0 0,1 1 0 16,6-3 0-16,-1 1 0 0,3-13-224 0,0 0-16 15,10 45 0-15,-10-45 0 16,0 0-144-16,0 0-48 0,0 0 0 0,42 47 0 0,-42-47 48 0,0 0 16 16,0 0 0-16,0 0 0 0,0 0 208 0,0 0 160 15,59 7-208-15,-53-11 80 0,1 1 128 0,-1-1 0 16,1-1 0-16,-1 1 128 0,1 1 160 0,-2 3 32 15,1 0 16-15,-6 0 0 16,0 0 176-16,0 0 16 0,0 0 16 0,0 0 0 16,54 53-32-16,-54-53-16 0,0 0 0 0,25 46 0 15,-25-46-48-15,21 45-16 0,-21-45 0 0,20 50 0 16,-20-50-144-16,18 52-32 0,-18-52 0 0,13 54 0 16,-13-54-256-16,7 45 160 0,-7-45-160 0,0 40 128 15,-3-23-128-15,-1-3 0 0,1-2 0 0,-5 1 0 0,-1-3 0 0,-2-2 0 16,-3 0 0-16,0-3 0 15,-2-1 0-15,-1-1 0 0,0-1 0 0,0-4 0 0,2 1 0 16,1-3 0-16,1-1 0 0,-1 0 0 16,3-2 128-16,-1-2-128 0,2-1 0 0,3-1 128 0,2 4-128 0,0-3-272 0,3-1 64 0,3-3 16 15,0-1-112 1,5 0-16-16,1-2 0 0,3-1 0 0,0-1-16 0,1 1-16 16,0-2 0-16,1 2 0 0,-1 1 128 0,0-2 32 15,2 1 0-15,1-2 0 0,-1 2 192 0,1 0 0 16,2-1 0-16,1 1 0 0,-1 2 0 0,1-1 0 15,2 2 144-15,-2 1-144 0,0 0 368 0,1-1-32 16,-4 1 0-16,-1 2 0 0,-3 0-48 0,-2 1-16 16,-1-2 0-16,-1-1 0 0,0 1 16 0,-2-1 0 0,-1 2 0 15,-2-1 0-15,-1 3-32 0,-1 1-16 0,-2 4 0 0,-1-1 0 16,-3 5-16-16,0-1 0 0,-2 5 0 0,-1 0 0 16,2 1-32-16,-1 3-16 15,-2 3 0-15,1 1 0 0,-1 4-176 0,2-1 192 0,1 3-192 0,1 1 192 16,2 2-192-16,3-2 192 0,0 1-192 0,2-19 192 15,0 0-192-15,12 46 0 0,-12-46 0 0,0 0 0 16,0 0 0-16,48 43 0 0,-48-43 0 0,0 0 128 16,0 0-128-16,60 19 0 0,-60-19 0 0,0 0 0 31,0 0-448-31,64 3-128 0,-64-3-32 0,0 0 0 0,0 0-1056 16,58 0-192-16</inkml:trace>
  <inkml:trace contextRef="#ctx0" brushRef="#br0" timeOffset="5426.02">21495 5099 23039 0,'2'-10'1024'0,"-2"6"192"0,0-2-960 0,0 3-256 0,0 2 0 0,0 1 0 0,0 0 2288 0,0 0 400 0,1 3 96 0,-1 0 16 0,1 4-512 0,-1-7-112 15,0 0 0-15,0 0-16 0,16 48-1440 0,-16-48-272 16,0 0-64-16,20 48-16 0,-20-48-176 0,0 0-16 16,0 0-16-16,36 55 0 0,-36-55-160 0,0 0 0 15,0 0 0-15,0 0 0 0,0 0 128 16,58 31-128-16,-58-31 0 0,0 0 128 0,0 0 32 0,0 0 0 15,33-14 0-15,-29 7 0 0,0-2 48 0,1 1 16 0,-1-1 0 0,1-1 0 16,0 1 32-16,-1-1 0 0,2 0 0 0,-1-1 0 31,2 1-48-31,0 0 0 0,0-2 0 0,3 1 0 0,-1 1-48 0,1 0-16 16,0 3 0-16,-1-1 0 0,1 2-144 0,-10 6 0 0,0 0 0 0,0 0 0 16,0 0 0-16,0 0 0 15,0 0 0-15,55 19 0 0,-55-19-192 0,0 0 16 16,0 0 16-16,17 48 0 0,-17-48 32 0,0 0 0 15,0 31 0-15,-1-24 0 0,0-2 128 0,-2 1 0 16,0-2 0-16,0-2 0 0,0-1 400 0,0-2 16 16,1 1 0-16,0-3 0 0,1-1-144 0,1-2-16 15,0-1-16-15,0-2 0 0,0 0-112 0,0-3-128 16,0 1 176-16,1 0-176 0,2-2 144 0,0 0-144 16,1-1 0-16,0 0 144 0,1-2-144 0,0 1 0 0,4-1 0 15,-2 2 0-15,1 1 0 0,1 2 0 0,1 1-128 0,0 3 128 16,-2 2 0-16,0 2 0 0,-2 4 0 0,-6-1 0 15,0 0-160-15,0 0 160 0,0 0 0 0,0 0-144 16,35 58 144-16,-35-58 0 0,0 0 0 0,13 57 0 16,-13-57 0-16,11 41 0 0,-11-41 0 0,0 0-128 15,23 57-80-15,-23-57-16 0,0 0 0 0,0 0 0 16,40 54-704-16,-40-54-144 0,0 0-16 0,0 0-18736 16</inkml:trace>
  <inkml:trace contextRef="#ctx0" brushRef="#br0" timeOffset="6218.62">22333 4986 31327 0,'0'-8'2784'0,"0"-1"-2224"0,0 5-560 0,-2 1 0 0,1 2 1920 0,-2-2 256 0,-1-4 64 0,-2-5 16 0,-4-2-416 0,-2 2-96 16,-2 2-16-16,-3 5 0 0,-2 4-640 0,1 5-144 15,1 5-32-15,1 2 0 0,-1 3-496 0,2 5-96 16,2-1-32-16,3 3 0 0,3 2-288 0,4-2 0 15,3-21 128-15,3 45-128 0,-3-45 0 0,0 0 0 0,33 61 0 0,-33-61 0 16,0 0-272-16,58 41 32 0,-58-41 16 0,0 0 0 16,68 22-128-16,-68-22-32 0,0 0 0 0,57 9 0 15,-57-9 128-15,0 0 0 0,48-2 16 0,-48 2 0 16,27-9 240-16,-14 0-176 16,-2 2 176-16,-1-3-160 0,0 0 160 0,-1-1 224 0,-2 2-48 0,-3 0-16 15,-1 0 320-15,0-1 64 0,-2-1 16 16,0 0 0-16,1 1 96 0,-2 0 32 0,0 3 0 0,0 0 0 15,0-2-144-15,1-1-32 0,1 2 0 0,-2 1 0 16,1 3-256-16,2-1-64 0,1 0-16 0,0 0 0 16,2 3-176-16,1 0 0 0,0 1 0 0,0-1 0 0,-7 2 0 0,0 0 0 15,0 0 0-15,0 0 0 0,45-1 0 0,-36 0 0 16,2-2 0-16,2 0 0 16,0 0 0-16,-4 0 0 0,1-1 0 0,0 0 0 15,3-2 0-15,0-1 0 0,-1 0 0 0,0-1 0 16,-2 0 0-16,-3 0 0 0,0 2 0 0,-2-1 0 15,0 2 0-15,-3-2 0 0,0 4 0 0,-1 0 0 0,1 0 0 0,-2 2 240 0,0 2-64 16,-2-1-16-16,1 4 16 0,-1 1 0 0,1 0 0 0,0 2 0 16,-1 3-176-16,-1 3 0 0,2 0 0 0,-1-1 0 15,1 4 0-15,1-1 0 0,0 4-160 0,0-19 160 16,4 39-256-16,-4-39 32 0,0 0 16 0,16 58 0 31,-16-58-240-31,0 0-32 0,0 0-16 0,44 58 0 0,-44-58 144 0,0 0 32 16,0 0 0-16,56 30 0 0,-56-30 96 0,0 0 32 15,0 0 0-15,0 0 0 0,62 10-48 0,-62-10 0 0,0 0 0 16,43-10 0-16,-43 10 64 0,29-11 16 16,-13 3 0-16,-2-1 0 0,2-1 160 0,-4 0 0 0,0-2-144 15,0 1 144-15,0-3 0 0,-3 0 0 0,0 1 0 0,-2-1 0 16,-1-1 240-16,-2-4 16 0,-3-1 0 0,-1-1 0 16,-3 1 96-16,-2 3 32 15,-1 1 0-15,-1 3 0 0,1 2-64 0,-1 2 0 16,-2 2 0-16,-4 1 0 0,2 2-16 0,-4 4-16 0,1 3 0 0,0 1 0 15,4 2-112-15,0 2-32 0,2 5 0 0,-1 1 0 0,4 4-144 16,1 2 0-16,1 3 0 0,3-23 0 0,3 45 0 0,-3-45 0 0,0 0-128 0,18 57 128 31,-18-57-208-31,0 0 16 0,0 0 16 0,45 53 0 16,-45-53 16-16,0 0 0 0,0 0 0 0,59 29 0 31,-59-29-256-31,0 0-48 0,0 0-16 0,60 2 0 0,-60-2-672 0,0 0-144 0,49-11-32 0,-49 11-20000 0</inkml:trace>
  <inkml:trace contextRef="#ctx0" brushRef="#br0" timeOffset="6584.1">23501 5010 35935 0,'0'-11'1600'0,"0"4"320"0,0 0-1536 0,-1 0-384 0,-1 2 0 0,1 1 0 0,-2 0 1488 0,-1-3 240 0,-3-3 32 0,-3-4 16 0,-4-2-240 0,0 2-32 16,-2 3-16-16,1 2 0 0,-4 4-608 0,1 3-128 15,-2 4-32-15,0 2 0 0,2 3-448 0,2 1-80 16,4 2-32-16,0 2 0 0,2 2-160 0,2 1 0 16,2 4 0-16,4-1 0 0,2-18-416 0,0 0 32 15,7 51 16-15,-7-51 0 16,0 0-80-16,0 0 0 0,0 0-16 0,55 49 0 0,-55-49 80 0,0 0 32 16,0 0 0-16,56 7 0 0,-56-7 176 0,0 0 48 0,41-9 0 15,-30 4 0-15,1 1 128 0,-2-2 0 0,-2 1 0 0,1 0-128 16,-1 1 256-16,-4-1 64 0,1 0 16 0,-3 1 0 15,0 1 320-15,-2 0 64 0,-2 2 16 0,1 2 0 16,0 2 144-16,-2 2 16 0,0 0 16 0,0 2 0 16,3 3-224-16,0 1-48 0,0-11-16 0,0 0 0 15,0 0-288-15,14 50-48 0,-14-50-16 0,0 0 0 16,0 0-144-16,0 0 0 0,0 0 0 0,47 48 0 16,-47-48-480-16,0 0 32 15,0 0 0-15,0 0 0 16,53 6-480-16,-53-6-96 0,0 0 0 0,29-16-13808 0,-29 16-2752 0</inkml:trace>
  <inkml:trace contextRef="#ctx0" brushRef="#br0" timeOffset="7251.69">23875 4848 39615 0,'-8'-9'1760'0,"2"3"352"0,1 2-1680 0,-1 0-432 0,2 3 0 0,0-1 0 15,-2 1 864-15,-3-1 96 0,-3 1 0 0,-7-1 16 16,1 4 128-16,-2-1 32 0,2 5 0 0,2 2 0 15,4 1-752-15,0 2-160 0,5 1-32 0,2 0 0 32,5-12-560-32,0 0-112 0,0 41-32 0,0-41 0 15,0 0-192-15,0 0-32 0,32 52-16 0,-32-52 0 16,0 0 0-16,0 0 0 0,51 39 0 0,-51-39 0 16,0 0-496-16,56 26-96 0,-56-26-32 0,0 0 0 15,0 0-240-15,0 0-48 0,60 41-16 0,-60-41 0 16,0 0-32-16,0 0 0 0,0 0 0 0,0 0 0 15,-3 33 816-15,-8-30 144 0,-1-2 48 0,-3 2 0 0,-1-2 1344 0,-1 2 256 0,0-1 64 0,0-1 16 16,-1 0 2048-16,3-1 416 0,0 0 80 0,4 0 0 0,1-1-1744 0,5-2-368 16,2 0-64-16,1-1 0 15,4 1-1344-15,-2 3 0 0,0 0-240 0,0 0 32 16,0 0-720-16,39-7-144 0,-39 7-16 0,0 0-16 31,44-3-1472-31,-44 3-304 0,0 0-48 0,52 2-16 0,-52-2 1360 0,0 0 272 16,53 3 48-16,-53-3 16 0,0 0 2480 0,55 0 496 0,-55 0 112 0,0 0 16 15,48-3 1056-15,-48 3 224 0,0 0 32 0,49-13 16 16,-49 13-1984-16,34-10-400 0,-34 10-80 0,34-15-16 16,-34 15-208-16,30-14-48 0,-30 14-16 0,32-19 0 15,-16 9-48-15,-4 0 0 0,1 2 0 0,-3 0 0 16,-2-1 48-16,1-1 0 0,-1-1 0 0,-2-3 0 0,-2 1 128 16,-2-1 16-16,-1 1 16 0,-4 0 0 15,-1 1-64-15,-2-1-16 0,-2 0 0 0,-2 2 0 0,-3 1-96 0,-2 3-32 0,-2 1 0 0,3 4 0 16,1 0-192-16,0 4-32 0,-1 0-16 15,0 4 0-15,1 5-144 0,-1 2 0 16,3 3 0-16,2-1 0 0,4 2 0 0,-1 3-144 0,6-20 144 16,-3 42-208-16,3-42-144 0,6 43-32 15,-6-43 0-15,0 0 0 0,27 52 80 0,-27-52 16 16,0 0 0-16,0 0 0 0,65 42 144 0,-65-42 144 16,0 0-208-16,56 7 80 0,-56-7 128 0,40-4-192 15,-40 4 192-15,0 0-192 0,48-10-80 0,-48 10-32 16,34-11 0-16,-34 11 0 15,31-14-144-15,-31 14-48 0,25-14 0 0,-13 5 0 16,-1-1-96-16,-3-1-32 0,2 0 0 0,-3-1-19536 0</inkml:trace>
  <inkml:trace contextRef="#ctx0" brushRef="#br0" timeOffset="7649.07">24685 4838 25791 0,'6'-7'1152'0,"-4"1"224"0,1 0-1104 0,-3 1-272 0,0 3 0 0,0 1 0 0,0-1 2592 0,0-2 464 0,0-1 80 0,-3-4 32 0,-1 2-1120 0,-1 0-208 16,-5 3-48-16,-4-1-16 0,-2 3-512 0,-2 0-112 15,-4 4 0-15,1 0-16 0,0 1-144 0,1 2-32 16,-1-1 0-16,1 3 0 0,3 0-608 0,0 1-128 15,5 2-32-15,3 2 0 0,4-1-432 0,2 0-80 16,3-1-32-16,3-1 0 16,-3-9-224-16,0 0-64 0,0 0 0 0,0 0 0 15,65 43-80-15,-65-43-32 0,0 0 0 0,66 29 0 16,-66-29 240-16,0 0 64 0,63 35 0 0,-63-35 0 0,0 0 176 0,54 38 32 0,-54-38 16 0,0 0 0 16,0 0 224-16,44 58-144 0,-44-58 144 0,0 0-128 15,0 0 128-15,-3 45 176 0,-5-35-48 0,-4-3 0 16,-2 2 320-16,-4-2 48 0,-2-2 16 0,-3 1 0 15,1 0 224-15,-5-2 48 16,-1 2 16-16,0-4 0 0,-2 0-480 0,3-1-80 0,3-1-32 0,4 0-21792 16</inkml:trace>
  <inkml:trace contextRef="#ctx0" brushRef="#br0" timeOffset="8236.54">26571 4323 26719 0,'-9'-2'2368'0,"4"2"-1888"0,0 1-480 0,3 2 0 0,2 1 2464 0,0 2 400 0,-2 2 80 0,2-8 0 0,-3 43-1408 0,2-4-304 16,1 12-48-16,1 1-16 0,1 3-432 0,1-2-96 15,1 0 0-15,-1-3-16 0,1-2-304 0,-1-4-64 16,-3-44-16-16,10 77 0 16,-10-77-240-16,8 58 128 0,-8-58-128 0,0 0 0 0,14 55 304 0,-14-55-48 15,0 0 0-15,0 0 0 0,0 0 80 0,0 0 16 16,0 0 0-16,0 0 0 16,0 0 0-16,0 0 0 0,17-14 0 0,-15-1 0 0,0-4-112 0,1 0-32 0,4-3 0 15,0-2 0-15,5-1-208 0,0-1 144 0,1 4-144 0,3 1 128 16,-1 2-128-16,1 4 0 15,2 3 0-15,-1 5 0 0,-17 7-304 0,0 0 64 0,48 2 16 0,-48-2 0 32,0 0-64-32,0 0-16 0,59 53 0 0,-59-53 0 15,0 0 80-15,20 61 16 0,-20-61 0 0,0 48 0 16,-5-24 208-16,-3-1-144 0,-1-2 144 0,-3-1-128 16,-2-3 128-16,-4-3 0 0,-2-1 0 0,-3-3 0 0,-1-3 0 0,0-2 128 15,0-2-128-15,5-1 0 0,2-4 0 0,4-1 0 16,3-2-192-16,3-4 64 15,3-1-736-15,2-1-144 0,4 0-16 0,2 1-18432 16</inkml:trace>
  <inkml:trace contextRef="#ctx0" brushRef="#br0" timeOffset="8646.71">27067 4911 32255 0,'5'-10'1424'0,"-3"6"304"0,1-2-1392 0,-2 1-336 16,-1 2 0-16,0 0 0 0,0 0 2352 0,1-4 400 0,1 0 64 0,-1-3 32 15,1-1-1104-15,-1 2-208 0,0 4-64 0,1 1 0 16,-1 1-432-16,1 3-80 0,0 1-32 0,-2-1 0 16,0 0-544-16,0 0-128 0,0 0 0 0,0 0-16 15,0 0-240-15,58 37 0 0,-58-37-144 0,0 0 144 16,0 0-512-16,53 10 0 16,-53-10 0-16,0 0 0 0,45-9 128 0,-31 4 32 0,0-2 0 0,-1-2 0 15,0 1 208-15,-4-2 144 0,0 0-192 0,-2 0 192 16,-1 0 0-16,-4 0 144 0,3 2 16 0,-4 1 0 15,-1 0 416-15,2 2 64 0,-2 1 32 0,1 3 0 16,0 1-80-16,1 1-16 0,-2-1 0 0,0 0 0 16,0 0-320-16,0 0-64 0,18 59 0 0,-18-59-16 15,11 48-176-15,-11-48 128 0,12 60-128 0,-12-60 128 16,14 78-128-16,-14-78 0 0,14 89 0 0,-10-46 0 16,2 1 0-16,-5-2 0 0,-1 1 0 0,-3-2 0 0,1-4 0 0,-4-2 0 15,-1-1-192-15,-3-2 192 0,-1-2-224 0,-3-2 80 16,-2-5 16-16,1-3 0 0,-2-5 320 0,1-4 80 15,0-4 16-15,2-2 0 0,2-4-80 0,0-5-16 16,0-5 0-16,2-3 0 16,1-5-1040-16,4-4-224 0,0-3-32 0,4 0-22272 0</inkml:trace>
  <inkml:trace contextRef="#ctx0" brushRef="#br0" timeOffset="9131.29">28784 4688 37775 0,'0'0'3360'16,"0"0"-2688"-16,2-3-544 0,-2 3-128 0,0 0 496 0,7-7 64 0,-3 1 16 0,3-5 0 15,2-3 448-15,2-3 112 0,0-1 16 0,-1 1 0 0,1 0-288 0,-2 1-48 0,-1 1-16 0,-1-1 0 16,-1 2-288-16,0 1-64 0,-2 1-16 0,0 0 0 15,0 2-64-15,-1 2-16 0,0 2 0 0,-1 3 0 16,-2 1-128-16,0 2-32 16,0 2 0-16,0 3 0 0,-3 2-64 0,1 3-128 0,2-10 176 0,0 0-176 0,-4 43 0 0,4-43 0 31,-1 40 0-31,1-40-192 0,5 44-48 0,-5-44 0 16,6 48 0-16,-6-48 0 0,10 49 48 0,-10-49 0 15,10 45 0-15,-10-45 0 0,0 0-48 0,14 57 0 16,-14-57 0-16,0 0 0 0,0 0-96 0,18 52-32 15,-18-52 0-15,0 0 0 16,0 0-336-16,0 0-80 0,0 0-16 0,0 0-12544 16,0 0-2512-16</inkml:trace>
  <inkml:trace contextRef="#ctx0" brushRef="#br0" timeOffset="9328.85">28710 4903 35007 0,'1'-2'1552'0,"0"2"320"0,-1 0-1488 0,0 0-384 0,0 0 0 0,0 0 0 15,0 0 1584-15,0 0 240 0,0 0 48 0,61 0 16 16,-61 0-320-16,54 0-64 0,-54 0-16 0,58-4 0 16,-58 4-304-16,62-7-64 0,-62 7-16 0,68-7 0 15,-68 7-560-15,67-6-112 0,-67 6-32 0,60-5 0 16,-60 5-400-16,45-3-144 0,-45 3 0 0,0 0 0 16,44-2-704-16,-44 2-144 0,0 0-32 0,0 0-21088 15</inkml:trace>
  <inkml:trace contextRef="#ctx0" brushRef="#br0" timeOffset="9915.54">30039 4482 23951 0,'-3'-3'2128'0,"2"1"-1696"0,-1 1-432 0,1 1 0 0,1 0 2688 0,0 0 448 16,0 1 80-16,0-1 32 0,0 0-736 0,0 0-144 15,0 0-16-15,0 0-16 0,4 54-1120 0,-4-54-208 16,0 0-48-16,11 52-16 15,-11-52-496-15,0 0-112 0,17 64-16 0,-17-64 0 16,0 0-320-16,27 59 128 0,-27-59-128 0,0 0 0 16,0 0 0-16,48 51-208 0,-48-51 16 0,0 0 16 0,0 0-64 0,61 19-16 15,-61-19 0-15,32-6 0 0,-16 2 256 0,-2-3 0 16,0-2 0-16,-1-1 0 0,-2 0 240 0,-1-2 32 16,-1-1 16-16,-1-3 0 0,-2 1 144 0,-4-1 16 0,1 1 16 0,-1-1 0 15,-4 2 64-15,1 0 16 16,1 4 0-16,-2 2 0 0,1 2 48 0,0 2 16 0,-1 2 0 0,2 2 0 15,0 0-288-15,0 0-64 0,0 0-16 0,0 0 0 16,14 64-240-16,-14-64 0 0,0 0 0 0,12 73 0 16,-12-73 0-16,7 79 0 0,-6-29-160 0,1 4 160 15,-4-1-144-15,-1 1 144 0,1-3-160 16,-6-3 160 0,1-4-528-16,0-5-16 0,-1-4 0 0,-1-3 0 0,-1-1 112 0,1-6 32 15,-4-4 0-15,0-2 0 0,0-2 400 0,-2-3 0 16,-1-3 0-16,-1-3-128 0,3 0 128 0,-3-4 0 15,3-6 160-15,0-2-160 0,1-3 0 0,1-4 0 16,-1-3 0-16,3-3 0 16,2-3-576-16,3-3-224 0,3 1-32 0,2-4-16 15,2-1-288-15,3-2-48 0,2-1-16 0,3 2-19008 0</inkml:trace>
  <inkml:trace contextRef="#ctx0" brushRef="#br0" timeOffset="10255.1">30419 4870 34095 0,'7'-4'1504'0,"-3"1"320"0,-4 3-1456 0,0 0-368 0,0 0 0 0,0 0 0 0,23-7 1792 0,-23 7 272 0,0 0 64 0,41-10 16 15,-41 10-768-15,43-11-160 0,-20 4-16 0,-23 7-16 16,41-13-320-16,-41 13-64 0,37-14-16 0,-37 14 0 16,32-16-448-16,-15 8-80 0,-1-1-32 0,-2 0 0 15,-1-3-224-15,-1 1 176 0,0 0-176 0,-2-2 160 0,-2-1-32 0,-2 0-128 16,-2-2 192-16,-4 1-64 0,0-2-128 0,-2 1 160 15,-2 2-160-15,-1 1 160 0,-2 3-160 0,-2 2 0 16,-1 1 0-16,0 1 128 16,0 3-128-16,0 1 0 0,-1 2 0 0,0 1 128 0,2 3-128 0,1 2 0 15,-1 2 0-15,1 4 0 0,8-12-128 0,-11 26 128 16,11-26-160-16,-6 33 160 0,6-33-128 0,0 0 128 16,0 49 0-16,0-49-144 0,0 0 144 0,0 0 0 15,23 60-144-15,-23-60 144 0,0 0-208 0,0 0 16 0,0 0 16 0,53 46 0 31,-53-46-464-31,0 0-80 0,0 0-32 0,64 13 0 16,-64-13-336-16,0 0-80 0,52 3-16 0,-52-3-11984 16,0 0-2384-16</inkml:trace>
  <inkml:trace contextRef="#ctx0" brushRef="#br0" timeOffset="10962.21">31128 4798 9215 0,'10'-8'816'0,"-6"2"-656"0,0 0-160 0,-1 1 0 15,0 0 3488-15,-2 1 672 0,1-1 128 0,1-5 16 16,1-7 320-16,0-6 64 0,0-4 16 0,-2-1 0 15,-2 0-2864-15,0 0-576 0,-3 4-112 0,-3 1-32 16,1 6-368-16,-2 0-80 0,-2 3-16 0,-2 4 0 16,-2 3-352-16,-1 3-80 0,0 6-16 0,0 3 0 15,-2 0-64-15,1 5-16 0,-1 4 0 0,1 2 0 16,3 1-128-16,1 1 0 0,1 2 0 0,3 1 0 16,7-21-192-16,-7 43-32 0,7-43 0 0,0 0 0 15,6 52-96-15,-6-52-32 0,0 0 0 0,0 0 0 16,35 49 128-16,-35-49 32 0,0 0 0 0,0 0 0 15,52 19 64-15,-52-19 128 0,0 0-208 0,37-7 80 16,-37 7 128-16,21-10 0 0,-21 10 0 0,20-12 0 0,-12 5 0 0,-2 0 0 0,0 0 160 0,-2 0-160 16,-3 0 384-1,1-1 0-15,-1-1-16 0,-2 2 0 0,-1 1 176 0,-1 1 32 0,1 1 16 16,-1 1 0-16,0 3-48 0,0 0-16 16,0 1 0-16,1 2 0 0,2-3-240 0,0 0-48 15,-8 20-16-15,8-20 0 0,0 0-224 0,0 0 0 16,0 0 0-16,6 51 0 0,-6-51-144 0,0 0-32 0,0 0 0 15,0 0 0-15,33 46-80 0,-33-46-32 16,0 0 0-16,0 0 0 0,0 0 144 0,52 14 144 0,-52-14-208 0,0 0 80 16,44-5 128-16,-44 5-128 15,31-10 128-15,-31 10-128 0,28-13 128 0,-15 6 0 16,-1 0 0-16,-2-1 0 0,0-1 320 0,-1-2 0 0,-2 1 0 0,-3-3 0 16,2 0 224-16,-2-1 32 0,0 2 16 0,-2-1 0 15,-1-3-80-15,-1 5 0 0,0 1-16 0,0 2 0 16,0-1-16-16,0 4 0 0,1 0 0 0,-1 1 0 0,0 3 32 0,0-1 16 15,3 1 0-15,0 1 0 16,0 0-384-16,1 0-144 0,0 1 0 0,-4-1 0 31,0 0-448-31,0 0-96 0,0 0-16 0,0 0 0 0,55 3 384 0,-55-3 176 0,0 0-160 0,40-3 160 16,-40 3 0-16,0 0 0 0,42-7 0 0,-28 3 0 0,1 0 0 0,-15 4 0 0,25-7 0 0,-15 2 0 31,0 1 0-31,-3 0 0 0,0 0 0 0,-3-1 0 0,-1 3 0 0,-2 0 0 16,-1 1 0-16,0-1 0 0,-1 4 448 0,-2-1 144 0,0 2 32 0,0 3 0 31,-1 1-496-31,0 1-96 0,1 2-32 0,3-10 0 0,-5 26 0 0,5-26 0 0,0 0 0 0,-3 43 0 31,3-43 0-31,0 0 0 0,0 0 0 0,8 55 0 0,-8-55 0 0,0 0 0 16,0 0 0-16,0 0 0 16,27 54-384-16,-27-54-80 0,0 0-16 0,0 0 0 15,0 0-656-15,0 0-128 0,0 0-16 0,0 0-16 16,0 0 208-16,58 16 64 0</inkml:trace>
  <inkml:trace contextRef="#ctx0" brushRef="#br0" timeOffset="11142.4">32106 4732 40543 0,'-6'14'3600'0,"3"-6"-2880"0,3-8-576 0,-6 20-144 0,2-13 976 0,1 0 176 0,-1 0 16 0,-2 6 16 0,-1 10 928 0,-1 6 192 0,-3 5 48 0,1 0 0 0,1-3-1248 0,-1-3-240 0,2-4-48 0,-1-2-16 32,4-4-1184-32,-1-1-224 0,0-4-48 0,2-2-23632 0</inkml:trace>
  <inkml:trace contextRef="#ctx1" brushRef="#br0">16798 12233 0</inkml:trace>
  <inkml:trace contextRef="#ctx0" brushRef="#br0" timeOffset="12129.87">13603 6585 11967 0,'-2'3'1072'0,"0"1"-864"0,0-1-208 0,1 0 0 0,-1 0 1872 0,1 2 336 0,-2 7 64 0,-4 6 16 0,-1 9 432 0,-1 5 96 0,-1 2 0 0,3 0 16 15,0 2-832-15,3-4-160 0,1-1-48 0,3-3 0 16,0-28-640-16,10 47-128 0,-10-47-16 0,0 0-16 16,0 0-544-16,42 58-96 0,-42-58-32 0,0 0 0 15,0 0-64-15,72 13-32 0,-72-13 0 0,43-12 0 16,-19 2 48-16,-2-2 16 0,2-4 0 0,-1-1 0 15,-2-1 64-15,-4 0 16 16,-1 1 0-16,-5 0 0 0,-4 3 112 0,-1-1 32 0,-2 3 0 0,-1-1 0 16,-3 0 0-16,-2 1 16 0,1 0 0 0,-2 2 0 15,2 2-32-15,-2-1-16 0,1 2 0 0,-2 3 0 16,3 1-144-16,-2 5-16 0,0 0-16 0,-1 6 0 16,0 3-304-16,-1 4 160 0,1 7-160 0,1 0 128 15,0 4-432-15,3-1-80 16,2 0-32-16,-2-25 0 0,13 50-288 0,-13-50-64 0,0 0-16 0,33 56 0 15,-33-56 96-15,0 0 32 0,0 0 0 0,60 34 0 16,-60-34 288-16,0 0 64 0,52-2 16 0,-35-6 0 0,1 0 288 16,-2-3 176-16,-1-2-32 0,0-1 0 15,-3 0 352-15,0-2 64 0,-4 2 16 0,-1-1 0 0,0 0 176 0,-1 0 32 16,-3 1 16-16,-2 0 0 0,1-2 32 16,-2 0 16-16,-2 0 0 0,1-1 0 0,1-2-112 0,-2 2-32 15,-1 0 0-15,1-1 0 0,-4 0-336 0,2-1-80 16,-1 4-16-16,3 1 0 0,-1 4-448 0,1 0-80 15,1 6-32-15,0 1 0 16,1 3-1168-16,1 4-224 0,-1 3-48 0,1 4-13472 0,-1-11-2688 16</inkml:trace>
  <inkml:trace contextRef="#ctx0" brushRef="#br0" timeOffset="12453.25">14323 6986 25791 0,'9'-2'1152'16,"-5"0"224"-16,0 1-1104 0,0-1-272 0,-1 1 0 0,0 0 0 0,1-2 2944 0,5-1 512 0,3-4 128 0,4-1 0 0,4-3-1824 0,-2 0-368 0,1 0-80 0,-3 0-16 16,0 0-592-16,-2 1-112 0,-3 0-16 0,-2 1-16 15,1 0-128-15,-3 0-32 0,-1 0 0 0,-2 0 0 16,-3 0-48-16,-1 0-16 0,-1-1 0 0,-3 0 0 0,-2 2-64 0,-1 1-16 16,-2-2 0-16,-2 1 0 15,0 4-80-15,-1 1-32 0,-2 1 0 0,0 3 0 0,0 4-144 16,-1 3 0-16,-1 2 0 0,3 2 0 0,2 3-160 0,1 2 160 15,4 3-208-15,2 0 80 0,4 2 128 0,0-21 0 16,0 0 0-16,20 61-128 0,-20-61 128 0,0 0-192 16,44 49 192-16,-44-49-192 15,0 0 192-15,0 0-208 0,72 33 80 0,-72-33 128 16,0 0 0-16,62 2 0 0,-62-2 0 0,48-5 0 0,-48 5-256 0,44-9 80 0,-44 9 16 16,42-7 0-1,-42 7-752-15,0 0-160 0</inkml:trace>
  <inkml:trace contextRef="#ctx0" brushRef="#br0" timeOffset="13120.47">16085 7049 35007 0,'7'-7'1552'0,"-3"2"320"0,-4 5-1488 0,11-7-384 0,-8 4 0 0,0-1 0 0,1 0 1312 0,3-4 192 0,6-7 32 0,4-4 16 0,0-3-608 0,-2 0-128 0,1 2-32 0,-5 0 0 16,1 3-256-16,-5 2-48 16,0 1-16-16,-2 1 0 0,-3 2-144 0,-2-1-16 0,-2 1-16 0,-2-2 0 31,0 3 0-31,-5-1 0 0,1 3 0 0,-2-2 0 0,-1 4-96 0,-3 2 0 0,1 4-16 0,-1 0 0 31,0 4-176-31,0 0 0 0,-1 5 0 0,4 2 0 0,0 2 0 0,1 2 0 0,3 5 0 0,3 0 0 16,1 1 0-16,3-21-144 0,3 45 144 0,-3-45 0 15,0 0-272-15,28 64 48 0,-28-64 16 0,0 0 0 16,54 47-160-16,-54-47-16 0,0 0-16 0,65 24 0 0,-65-24 144 0,0 0 48 31,60 1 0-31,-40-7 0 0,0 1 208 0,-3-1 0 16,0-1 0-16,0-2 0 0,-2 1 0 0,1-2 208 16,-1-1-16-16,1-1 0 0,-1 1 144 0,0 0 32 15,1-2 0-15,1 0 0 0,0 1 0 0,0-2 0 16,2-1 0-16,-1 3 0 0,2-2-144 0,1 2-32 15,0 2 0-15,0 3 0 0,-2 5-192 0,-19 2 0 16,0 0 0-16,52 7 0 0,-52-7 0 0,0 0 0 0,0 0-208 0,49 55 64 31,-49-55-272-31,0 0-48 0,17 53-16 0,-17-34 0 16,-1-2 32-16,-5-2 0 0,2-3 0 0,-6-3 0 0,0 0 256 0,-4-1 48 0,-3-1 16 0,0-1 0 16,2-3 128-16,-2 0 0 0,0 0 0 0,-3-3 0 15,-1 0 0-15,1-2 256 0,0-1-64 0,2-1-16 16,2 0-176-16,4 0 0 0,2-2 0 0,3-1 0 15,3 3-880-15,4-2-48 0,4 0-16 0,4 2-18032 16</inkml:trace>
  <inkml:trace contextRef="#ctx0" brushRef="#br0" timeOffset="13399.07">17033 6441 33167 0,'0'-38'2944'0,"0"17"-2352"0,1-2-464 0,-1 5-128 0,-1 9 1664 0,-1 2 304 0,1-4 64 0,-1-6 16 0,1-8-384 0,-2-5-80 0,-1 3-16 0,0 7 0 16,-1 6-352-16,0 9-80 0,-2 6-16 0,0 9 0 15,0 7-688-15,-2 5-144 0,5 8-32 0,0 3 0 16,2 3-256-16,2-36 0 16,3 78 0-16,0-34 0 0,3 2 0 0,-6-46 0 15,9 82 0-15,-9-82 0 0,15 92 0 0,-15-92-144 16,19 91 144-16,-19-91 0 0,19 65-272 0,-19-65 16 15,0 0 16-15,25 58 0 0,-25-58-144 16,0 0-16-16,0 0-16 0,0 0 0 16,0 0-512-16,0 0-96 0,0 0-32 0,0 0-19440 0</inkml:trace>
  <inkml:trace contextRef="#ctx0" brushRef="#br0" timeOffset="13588.45">16774 6704 36863 0,'-1'-1'1632'0,"1"-1"336"0,1 2-1584 0,1 0-384 0,-1 0 0 0,0 0 0 0,2 0 688 0,4 0 48 16,3 0 16-16,7 0 0 0,-17 0 320 0,47 2 64 15,-47-2 16-15,58 0 0 16,-58 0-704-16,60 2-144 0,-60-2-32 0,64 3 0 16,-64-3-496-16,59 4-96 0,-59-4-32 0,50 5 0 15,-50-5-1024-15,0 0-208 0</inkml:trace>
  <inkml:trace contextRef="#ctx0" brushRef="#br0" timeOffset="14288.39">17375 6742 20271 0,'0'0'1792'0,"0"0"-1424"0,0 0-368 0,0 0 0 16,0 0 2384-16,0 0 416 0,0 0 80 0,0 0 0 0,0 0 80 0,0 0 16 16,12 61 0-16,-12-61 0 15,0 0-1824-15,0 0-384 0,4 51-64 0,-2-41 0 16,-2-10-448-16,0 0-64 0,0 0-32 0,0 0 0 0,0 0-160 0,0 0 0 15,0 0 0-15,0 0 0 0,0 0-208 0,0 0 16 16,52 41 16-16,-43-44 0 16,-1 1-80-16,-1-1 0 0,2 1-16 0,-2 0 0 0,0-1 64 0,0 1 16 15,1-1 0-15,-1-1 0 0,0-1-48 0,0 0 0 16,1-2 0-16,-1 1 0 0,0-1 32 0,0-2 0 0,0 1 0 16,0-1 0-1,0 1 208-15,1-1 0 0,1 0 0 0,1-1 0 0,1 4 192 0,-1 2 0 16,-2 2-16-16,1 2 0 15,-1 3-176-15,-8-3 128 0,0 0-128 0,0 0 128 0,0 0-128 0,39 52 0 16,-39-52 0-16,0 0 0 16,0 0 0-16,25 61 0 0,-25-61-160 0,0 0 160 15,0 0 0-15,0 0 0 0,17 60-128 0,-17-60 128 16,0 0 0-16,0 0 160 0,0 0-32 0,0 0 0 16,0 0 48-16,0 0 0 0,0 0 0 0,0 0 0 15,0 0 16-15,0 0 16 0,0 0 0 0,0 0 0 16,10-3 96-16,-9-6 16 0,2 2 0 0,0-3 0 0,0 2-32 0,1-3 0 15,0-1 0-15,2 0 0 0,-1-1-112 0,1 0-32 16,1-1 0-16,2 1 0 0,1 1-144 0,-1-1 160 16,4-1-160-16,1 5 160 0,-1 2-160 0,0 3 0 15,-2 1 0-15,-11 3 0 0,0 0 0 0,0 0-144 16,0 0 144-16,0 0-208 0,52 38-16 0,-52-38 0 16,0 0 0-16,0 0 0 0,21 54 64 0,-21-54 16 0,0 0 0 15,0 0 0-15,8 47 144 0,-10-39 0 16,2-1 160-16,-1-1-160 0,-1-3 352 0,1-1-32 15,-1 0 0-15,0-4 0 0,0 2-16 0,1-1-16 16,1-2 0-16,-2 0 0 0,1 1-128 0,1-4-32 0,0 0 0 0,0-1 0 16,0 0-128-16,1 0 0 0,1-1 0 0,1 0 0 15,-1 1 0-15,1-1-256 0,2 1 48 0,0-2 0 16,1 2-48-16,1-1 0 0,0-1 0 0,3-1 0 16,1-2-16-16,2 2-16 0,0 1 0 0,1 2 0 15,-2 0-32-15,1 3-16 0,-2 0 0 0,-11 4 0 16,0 0 32-16,0 0 16 0,0 0 0 0,54 14 0 15,-54-14 32-15,0 0 16 0,0 0 0 0,0 0 0 0,35 58 96 0,-35-58 16 16,0 0 0-16,0 0 0 0,0 0 128 0,24 59 0 16,-24-59 0-16,0 0 0 15,0 0-256-15,0 0-128 0,0 0-32 0,0 0-11488 16,46 47-2288-16</inkml:trace>
  <inkml:trace contextRef="#ctx0" brushRef="#br0" timeOffset="14688.42">18512 6916 20271 0,'7'-10'896'15,"-4"4"192"-15,1-1-880 0,-1 2-208 0,-2 0 0 0,2 1 0 0,0-2 2784 0,1-5 512 0,3-4 96 0,0-7 32 0,0 0-752 0,-3-2-160 0,-1 3-16 0,-6 2-16 16,-1 5-1552-16,-2 1-304 0,-1 5-64 0,-4 1-16 16,-2 3-224-16,-2 2-32 0,-1 2-16 0,-1 4 0 15,-1 2 0-15,1 1 0 0,-1 3 0 0,2 0 0 16,3 3-144-16,2 1-128 0,3 1 192 0,1 1-192 0,2 1 0 0,5-17 0 15,0 0 0-15,-1 51 0 16,1-51-320-16,0 0 0 0,0 0-16 0,14 55 0 31,-14-55-128-31,0 0-32 0,0 0 0 0,0 0 0 0,0 0 176 0,57 20 16 0,-45-25 16 0,1-2 0 0,0-3 288 0,-1 0 0 16,1-1 0-16,-2 0 0 0,-1 0 0 0,-1-1 0 16,-1 2 0-16,-1 0 144 0,0 1 48 0,-2 0 0 15,-1 1 0-15,-1 1 0 0,0 0 112 0,-1 1 16 16,0 3 16-16,-1 0 0 0,1 2 48 0,0 2 0 15,0 1 0-15,1 0 0 0,-3-2-128 0,0 0 0 16,0 0-16-16,0 0 0 16,0 0-240-16,0 0 0 0,38 61 0 0,-38-61 0 15,0 0-368-15,0 0-16 0,0 0 0 0,52 41 0 16,-52-41-304-16,0 0-64 0,0 0-16 0,55 4 0 16,-41-6-1424-16,0-3-304 15</inkml:trace>
  <inkml:trace contextRef="#ctx0" brushRef="#br0" timeOffset="14923.43">18948 6667 19343 0,'7'-22'848'0,"-4"10"192"0,0 0-832 0,-2 0-208 0,1 2 0 0,-2 2 0 16,0-3 3488-16,0-11 656 0,-2-10 128 0,-1-10 16 0,1-2-1520 0,-3 6-304 15,3 7-64-15,-3 8-16 0,3 9-1072 0,-1 4-224 16,1 7-32-16,1 3-16 0,-1 7-576 0,2 3-112 31,0-10-32-31,0 0 0 0,-2 59-320 0,2-59 0 16,0 61 0-16,0-61 128 0,1 51-128 0,-1-51 0 15,3 73 0-15,-3-20 0 0,3 5 0 0,0 0 0 16,-1-1 0-16,4-7 128 0,-6-50-352 0,16 76-64 16,-16-76-16-16,0 0 0 15,28 64-304-15,-28-64-64 0,0 0-16 0,0 0 0 16,0 0-96-16,46 44-32 0,-46-44 0 0,0 0-18336 0</inkml:trace>
  <inkml:trace contextRef="#ctx0" brushRef="#br0" timeOffset="15147.35">18742 6615 36863 0,'17'-1'1632'0,"-9"-1"336"0,2 1-1584 0,-1-1-384 16,-4 2 0-16,0-1 0 15,2 1 1568-15,5-2 224 0,8 0 64 0,8-1 0 16,4-1-624-16,-1 2-112 0,0-1-32 0,-2 2 0 0,-29 1-544 0,54-1-112 15,-54 1-32-15,42 0 0 0,-42 0-400 0,37 1 0 16,-37-1 0-16,0 0 0 16,48 3-736-16,-48-3-176 0,0 0-48 0,37 0-19776 0</inkml:trace>
  <inkml:trace contextRef="#ctx0" brushRef="#br0" timeOffset="15496.35">19187 6900 32255 0,'6'-5'1424'0,"-2"0"304"0,1 1-1392 0,1 0-336 0,-2 1 0 0,-1 0 0 15,1 0 1472-15,5-2 240 0,6-4 32 0,5-2 16 16,3-2-352-16,-1 1-80 0,0-1-16 0,-1-1 0 0,0 2-768 0,0 0-160 16,0 0-16-16,-1 1-16 15,-1 1-80-15,-4-1-16 0,-1 0 0 0,-4-3 0 0,-3 1-112 0,-3-3-16 16,-2 1-128-16,-2-2 192 0,-3 1-192 0,-3 2 0 15,-1 0 0-15,-3 3 0 0,-1 2 0 0,-2 5 0 16,-1 3 0-16,0 2 0 0,1 5 0 0,1 2 0 16,0 3 0-16,4 2-160 0,1 4 160 0,0 3 0 15,3 2 0-15,4-22 0 0,-5 56 256 0,5-56-32 0,3 59 0 16,-3-59 0-16,10 59-48 0,-10-59-16 0,0 0 0 0,28 68 0 16,-28-68-160-16,0 0 160 0,0 0-160 0,50 57 160 31,-50-57-160-31,0 0 192 0,0 0-192 0,55 25 192 0,-55-25-480 15,0 0-96-15,42 0 0 0,-28-4-20480 0</inkml:trace>
  <inkml:trace contextRef="#ctx0" brushRef="#br0" timeOffset="15670.65">17801 6334 45151 0,'-4'-4'4016'0,"2"1"-3216"0,4 3-640 0,1 0-160 15,0-2-2384-15,-1 1-512 0,3-3-112 0,2-3 0 0</inkml:trace>
  <inkml:trace contextRef="#ctx0" brushRef="#br0" timeOffset="16106.54">21032 6386 34095 0,'1'-4'3024'0,"1"0"-2416"0,-1 2-480 0,0 2-128 15,1 0 336-15,-1 0 48 0,1-1 16 0,1 1 0 16,1 3 1024-16,-1 6 208 0,-3-9 32 0,0 0 16 16,4 68-800-16,-4-68-176 0,-2 75-16 0,2-75-16 15,-1 86-304-15,1-86-64 16,6 95-16-16,-6-95 0 0,18 99 0 0,-18-99 0 0,24 80 0 0,-24-80 0 16,28 60-288-16,-28-60 0 0,0 0 128 0,43 62-128 15,-43-62 0-15,0 0 0 0,0 0-128 0,52 44 128 16,-52-44-400-16,0 0 16 0,0 0 0 0,41 4-19648 15</inkml:trace>
  <inkml:trace contextRef="#ctx0" brushRef="#br0" timeOffset="16274.33">20862 6794 36863 0,'3'-1'3264'16,"1"1"-2608"-16,1 0-528 0,-1 0-128 15,0 0 208-15,2-1 16 0,5-1 0 0,7-1 0 0,9 0 880 0,7-2 176 16,6 1 48-16,1-1 0 0,1 1-944 0,0-2-176 16,-1 2-32-16,-1 0-12848 0,-2 0-2576 0</inkml:trace>
  <inkml:trace contextRef="#ctx0" brushRef="#br0" timeOffset="16846.8">21477 6451 38703 0,'-4'1'1712'0,"2"1"352"0,1 1-1648 0,1 1-416 15,0 0 0-15,0-1 0 0,0 3 704 0,0 5 48 0,0-11 16 0,0 0 0 0,4 68 272 0,-4-68 64 16,10 59 16-16,-10-59 0 0,14 61-544 0,-14-61-128 16,16 58 0-16,-16-58-16 0,0 0-176 0,25 68-16 15,-25-68-16-15,0 0 0 0,0 0-224 0,0 0 176 16,34 55-176-16,-30-51 160 0,0-1-160 0,-1-3 192 15,-1 0-192-15,0-2 192 0,0 0-192 0,-1-3 0 16,-1 1 0-16,2-3 128 0,-1 0-128 0,0 0 0 16,-1-3 0-16,2-1 0 15,-1-2 0-15,1-1 0 0,1 0 0 0,-1-3 0 0,1 1 0 0,3-1 0 16,-2 3 0 0,2 3 128-16,1 0-128 0,1 2 0 0,-1 3 0 0,2 5 0 15,1 1 0-15,-2 4 0 0,-8-4 0 0,0 0 0 0,0 0 0 0,0 0-192 16,50 57 32-16,-50-57 16 15,0 0 144-15,0 0-192 0,45 58 192 0,-45-58-192 16,0 0 192-16,49 46 0 0,-49-46 0 0,0 0 0 16,67 34 0-16,-67-34 0 0,0 0 0 0,69 16 0 0,-69-16-160 0,39 1 160 15,-19-4-192-15,0-1 192 16,0-2-160-16,0 1 160 0,-4-1-128 0,-1-1 128 0,0 0 0 0,-4 0 0 0,-1 0 0 16,-1-2 0-16,-2 1 0 0,-3-2 256 15,-2-3-48-15,-2 2 0 0,-5 0 208 0,-2-1 32 16,-3 0 16-16,-2-1 0 0,-2 3-128 0,-3 0-16 15,0 2-16-15,0 3 0 0,0 3 16 0,1 2 0 16,1 4 0-16,0 2 0 0,3 3 0 0,0 1 16 16,3 3 0-16,0 1 0 0,3 2-208 0,6-16-128 15,0 0 128-15,2 48-128 0,-2-48 0 0,0 0 144 16,0 0-144-16,39 55 0 0,-39-55 144 0,0 0-144 16,57 22 0-16,-57-22 144 0,48 9-144 0,-48-9 0 15,47 3-192-15,-28-6 192 16,-2 3-944-16,2-2-64 0,2 1-16 0,-1 0-14160 15,-20 1-2848-15</inkml:trace>
  <inkml:trace contextRef="#ctx0" brushRef="#br0" timeOffset="17644.5">23751 6629 30399 0,'0'0'2704'0,"2"0"-2160"0,0 0-544 0,0 0 0 0,-2 0 464 0,0 1-16 16,1 1 0-16,1 1 0 0,-1 4 1632 0,0 3 320 0,-1-10 64 0,0 0 16 15,-1 53-1648-15,-2-29-320 0,0 3-64 0,-1 0 0 0,1 1-208 0,1-2-48 16,2-26 0-16,-3 45 0 0,3-45-64 0,0 0 0 16,3 45-128-16,-2-36 192 15,0-2-16-15,1-4-16 0,-1-1 0 0,-1-3 0 16,2 0 224-16,-1-5 32 0,0 0 16 0,2-4 0 0,-1-1 48 0,-1-2 16 16,0-2 0-16,2-2 0 0,-1 0-144 0,-1-2-32 15,2 1 0-15,-3-3 0 16,3 0 0-16,0 2-16 0,1 2 0 0,-1 0 0 0,1 2-176 0,3-1-128 0,0 1 144 0,2-1-144 15,0 4 0-15,3 2 0 0,-2 4 0 0,1 3 0 16,-1 3 0-16,-10 0 0 16,0 0 0-16,0 0-160 15,52 45-48-15,-52-45-16 0,0 0 0 0,47 70 0 16,-47-70 32-16,0 0 0 0,39 75 0 0,-39-75 0 0,0 0 192 0,26 55 0 0,-26-55 0 16,0 0-144-16,0 0 144 0,0 0 0 15,0 0 0-15,0 0 0 0,0 0 128 0,0 0 16 16,0 0 0-16,0 0 0 0,55 19-16 0,-51-27 0 15,0-3 0-15,-1-2 0 0,1 0-128 0,1 0 0 16,-3 1 0-16,3-1 0 0,-3-1 0 0,3 1 0 16,-1 1 0-16,0-1 0 0,0 3 0 0,2-1 0 15,1 2 0-15,-1 2 0 0,-1 1 0 0,1 4 0 16,-2 2 0-16,0 1 0 0,-4-1 0 0,0 0 0 16,0 0 0-16,0 0 0 0,32 59 0 0,-32-59 0 15,0 0 0-15,19 57 0 0,-19-57 0 0,0 0 0 16,0 0 0-16,31 66 0 0,-31-66 0 0,0 0 0 0,0 0 0 0,0 0 0 15,47 44 0-15,-47-44-144 0,0 0 0 0,0 0 0 32,49-7-480-32,-34-1-80 0,2-2-32 0,-2-3-13264 0,1-1-2640 0</inkml:trace>
  <inkml:trace contextRef="#ctx0" brushRef="#br0" timeOffset="17898.28">24534 6245 38703 0,'0'0'3440'0,"0"0"-2752"0,0 1-560 0,1 2-128 0,-1 0 656 0,2 0 112 0,-1 4 0 0,-1-7 16 0,0 0 256 0,0 0 48 15,20 72 16-15,-20-72 0 16,0 0-288-16,22 82-64 0,-22-82-16 0,15 66 0 0,-15-66-368 0,14 75-80 16,-14-75-16-16,10 79 0 0,-10-79-272 0,5 75 0 15,-5-75 0-15,3 58 0 16,-3-58-448-16,0 0 0 0,3 62 0 0,-3-62 0 15,0 0-64-15,-6 30-16 0,5-26 0 0,-1-3 0 16,2-2-400-16,0-3-80 0,3-3-16 0,0-2-18144 0</inkml:trace>
  <inkml:trace contextRef="#ctx0" brushRef="#br0" timeOffset="18165.93">24850 6474 27647 0,'-3'1'1216'0,"2"0"256"0,-2 1-1168 0,0 1-304 0,0 0 0 0,1-1 0 15,-3 3 2464-15,-3 2 432 0,-5 4 96 0,-4 3 16 0,-1 2-1168 0,1-2-240 16,1 0-32-16,5-3-16 16,1-1-704-16,3-3-144 0,3 0-16 0,0-3-16 15,2 1-416-15,4-4-96 0,-1 2-16 0,3-3 0 16,2 0-144-16,1 0 0 0,3 1 0 0,1 1 0 16,-11-2-304-16,0 0-32 0,0 0-16 0,50 18 0 0,-50-18 32 0,0 0 0 15,0 0 0-15,56 38 0 0,-56-38 128 0,0 0 16 16,0 0 16-16,55 55 0 15,-55-55 160-15,0 0 0 0,0 0 0 0,50 60 0 16,-50-60 0-16,0 0 272 0,0 0-32 0,0 0-16 0,46 48-96 0,-46-48-128 16,0 0 176-16,0 0-176 15,0 0-208-15,41 3-160 0,-29-8-16 0,-1-5-19248 0</inkml:trace>
  <inkml:trace contextRef="#ctx0" brushRef="#br0" timeOffset="18436.56">25277 6274 39615 0,'-2'-7'1760'0,"1"5"352"16,2 0-1680-16,-2 1-432 0,1 2 0 0,-1 1 0 15,-1 0 1104-15,1 3 144 16,-1 3 32-16,0 5 0 0,-1 5 80 0,0 1 32 0,-1 3 0 0,1 4 0 16,-1 0-496-16,-1 1-80 0,5-27-32 0,-5 62 0 15,5-62-368-15,-5 68-80 0,5-68-16 0,-1 69 0 16,1-69-320-16,6 64 0 0,-6-64 0 0,0 0 0 0,24 72 0 0,-24-72-160 15,0 0 160-15,0 0-208 0,49 42 0 0,-49-42 0 16,0 0 0-16,45 9 0 16,-45-9-192-16,0 0-48 0,38-7 0 0,-26 1 0 31,-2 1-368-31,0-2-80 0,-1-1 0 0,-1 0-16 0,-1 0-160 0,0-2-16 0,-2-2-16 0,0 1 0 16,-1-2-1216-16,-1 1-240 0</inkml:trace>
  <inkml:trace contextRef="#ctx0" brushRef="#br0" timeOffset="18617.77">25154 6565 35935 0,'1'3'1600'0,"-1"-1"320"0,2-1-1536 0,1-1-384 0,-1 2 0 0,1-2 0 16,3 0 1408-16,2 1 192 0,6 0 64 0,9 1 0 16,5-2-480-16,2 1-96 0,2-1 0 0,-32 0-16 15,61 2-368-15,-33-4-64 0,-3 1 0 0,-4-2-16 0,0 2-624 0,-3-1 0 16,-1 1-224-16,-3-1 64 15,-14 2-832-15,0 0-160 0</inkml:trace>
  <inkml:trace contextRef="#ctx0" brushRef="#br0" timeOffset="19135.2">25836 6770 39615 0,'0'0'3520'0,"0"0"-2816"0,2 0-560 0,-2 0-144 0,1 0 448 0,-1 0 64 0,1 0 16 0,1-1 0 16,-1 1 672-16,1 0 128 0,-1-1 16 0,1 1 16 15,-2 0-384-15,0-2-80 0,0 2 0 0,0-1-16 16,0 2-560-16,0-1-96 0,0 0-32 0,0 0 0 15,0 2-752-15,0-1-144 0,1-1-48 0,-1 1 0 32,3 1-656-32,0-1-144 0</inkml:trace>
  <inkml:trace contextRef="#ctx0" brushRef="#br0" timeOffset="19547.5">26822 6741 28559 0,'2'-3'2544'0,"-1"0"-2032"16,0 0-512-16,-1 2 0 0,0-1 1216 0,2 1 128 0,-1-2 48 0,2-3 0 16,0-1 896-16,0 2 176 0,-2-1 32 0,2 5 16 15,0 1-1296-15,-2 3-272 16,2 2-48-16,-3-5-16 0,0 0-512 0,0 0-112 0,0 0 0 0,27 65-16 15,-27-65-240-15,0 0 0 0,0 0 0 0,41 61 0 0,-41-61 0 16,0 0 0-16,0 0 0 0,56 42-160 16,-56-42-48-16,0 0-16 15,0 0 0-15,60 14 0 0,-60-14 224 0,29-5-176 0,-13-2 176 0,-1 0-160 16,0-3 160-16,-3-2 0 16,0 0 0-16,-2-1 0 0,-2 2 256 0,-1-3 0 15,0-1-16-15,-3 0 0 0,-1 1 368 0,-1-2 80 16,-1-1 16-16,-2 0 0 0,-1-1 0 0,1 2 0 15,1 2 0-15,-3-3 0 0,2-1 48 0,-2-2 16 16,1 0 0-16,1 2 0 0,1 4-256 0,-2 1-32 16,2 3-16-16,0 5 0 0,0 0-464 0,2 4 0 15,-2 2-128-15,0 2 128 16,1 2-1392-16,1 2-160 0,-2-7-48 0,0 0-13872 0,0 0-2768 0</inkml:trace>
  <inkml:trace contextRef="#ctx0" brushRef="#br0" timeOffset="19960.64">27492 6828 36863 0,'15'-7'1632'0,"-6"2"336"15,-1-1-1584-15,-1 2-384 0,-2 1 0 0,-3 0 0 0,0-1 1344 0,4-3 176 16,5-5 32-16,3-3 16 0,0-2-368 0,-1 1-80 16,-3 1-16-16,-2 1 0 0,-4 1-464 0,-1 0-80 15,-3 2-32-15,-1 0 0 0,-5 1-144 0,-1 1-48 16,-1 2 0-16,-2 2 0 15,0 2-192-15,-3 0-144 0,-2 3 192 0,0 1-192 0,-1 4 0 0,-1 0 0 16,-2 2 0-16,-1 2-192 0,1 2-80 0,0 2-16 16,4 0 0-16,2 1 0 0,2 0-32 0,4 1 0 15,1 1 0-15,6-16 0 0,0 0-48 0,0 0-16 0,8 55 0 16,-8-55 0-16,0 0 96 0,0 0 16 0,0 0 0 16,53 37 0-16,-53-37 128 0,0 0 144 0,44 5-208 15,-30-6 80-15,-14 1 128 0,28-4 0 0,-15 1 0 0,-1 0 0 16,1-1 0-16,-3 0 176 0,0-1-48 0,-2 1 0 15,1 0 192-15,-2 1 16 0,-1-1 16 0,-2 1 0 16,0 2 96-16,0 1 32 0,-1-2 0 0,0 4 0 16,1-2-48-16,-1 1-16 15,1 2 0-15,0 1 0 0,1-1-272 0,-5-3-144 0,0 0 160 16,0 0-160-16,0 0 0 0,0 0-336 0,0 0 48 0,0 0 16 31,53 14-496-31,-43-17-80 0,0 2-32 0,0-4 0 0,1 1-448 0,1 0-80 16</inkml:trace>
  <inkml:trace contextRef="#ctx0" brushRef="#br0" timeOffset="20777.22">27882 6499 29487 0,'-2'-25'1296'0,"1"12"288"0,-1-1-1264 0,2 3-320 16,2 3 0-16,-1 4 0 0,-1-1 1920 0,2-5 320 16,2-4 64-16,0-3 0 0,2 0-640 0,-2 4-128 15,-1 4-16-15,0 7-16 0,1 4-608 0,-3 4-128 16,2 4-32-16,-3-10 0 0,0 0-320 0,0 0-64 15,4 66-16-15,-4-66 0 0,0 0 48 0,5 67 0 16,-5-67 0-16,0 0 0 0,8 72-192 0,-8-72-48 0,0 0 0 0,21 73 0 16,-21-73-144-16,0 0 0 0,36 61 0 15,-36-61-176-15,0 0-144 0,51 34-16 0,-51-34-16 0,0 0 0 16,59 14-32-16,-41-15-16 0,2-2 0 0,-3-3 0 16,0 2 112-16,-2-3 32 15,0 0 0-15,-1 1 0 0,-3-1 96 0,-1-1 32 16,0 1 0-16,-3-3 0 0,-3 1 128 0,0 1 128 0,-1-1-128 15,-3 2 176-15,0-1 336 0,-1-1 64 0,-1 2 0 0,-1 0 16 16,-1 3 112-16,1 1 32 0,-1 2 0 16,1-1 0-16,-1 2-224 0,1 3-64 15,-1 1 0-15,1 2 0 0,0 2-448 0,3-8 128 0,0 0-128 16,0 0 0-16,0 0-160 0,3 63-80 0,-3-63-16 16,0 0 0-16,0 0-208 0,0 0-48 15,37 62-16-15,-37-62 0 0,0 0 112 0,0 0 32 0,0 0 0 0,47 24 0 0,-38-24 176 0,1-2 32 16,0 0 16-16,0-3 0 0,1 1 160 15,-1-2 0-15,2-1 0 0,-2 0 0 0,-1 0 192 0,1-1 32 16,0-1 0-16,-3-1 0 16,-1 2 320-16,0-2 64 0,-2 0 16 0,-1-3 0 15,-1 2 112-15,1-3 32 0,0 1 0 0,-1 2 0 16,-1 0-16-16,-1-1 0 0,1 4 0 0,-1-1 0 16,-1 5 208-16,1 1 64 0,0 2 0 0,-1 1 0 15,1 3-832-15,0 1-128 0,0 2-64 0,0 1 0 16,0-7-432-16,0 0-80 0,0 0 0 0,0 0-16 0,0 0 192 0,18 66 32 15,-18-66 16-15,0 0 0 0,0 0-32 0,0 0-16 16,39 59 0-16,-39-59 0 0,0 0 64 0,0 0 16 16,0 0 0-16,58 29 0 0,-42-27 64 0,-1-2 32 0,4-1 0 0,-2-2 0 15,0 0 160-15,0-1 0 16,0-1 0-16,-2-1 0 0,1-1 0 0,-2 0 0 0,0-2 0 16,0 2 0-16,-1-1 192 0,-2-2 0 0,-1 1 16 15,-2-1 0-15,-1-1 224 0,1 1 32 0,-3-1 16 16,-1 0 0-16,-1-2 304 0,0-3 64 0,-3-1 16 15,0 1 0-15,-3-3-688 0,0 4-128 0,-2-1-48 0,-1 3 0 16,-2 1 0-16,-1 3 0 16,-1 4 0-16,0 2 0 0,2 1 0 0,-2 2 0 15,0 3 0-15,0 3 0 0,0-1 0 0,2 4 0 0,-1 2 0 0,1 2 0 16,2 1 0-16,2 2 0 16,1 1 0-16,3-17 0 0,0 0 0 0,4 55 0 0,-4-55 0 0,0 0 0 15,23 59 0-15,-23-59 0 0,0 0 0 0,44 47 0 16,-44-47 0-16,0 0 0 0,58 35 0 0,-58-35 0 15,0 0 0-15,61 15 0 0,-61-15 0 0,41 3 0 16,-23-4 0-16,2-1 0 0,1 0 0 0,-1-3 0 31,-2 1-1936-31,-1 1-336 0,0-1-64 0,-3 3-21504 0</inkml:trace>
  <inkml:trace contextRef="#ctx0" brushRef="#br0" timeOffset="21673.7">13535 7765 25791 0,'-1'-3'2304'0,"1"0"-1856"0,0 2-448 0,0 1 0 16,0 1 656 0,0-1 48-16,0-1 0 0,0 1 0 0,0 0 1280 0,1 0 256 0,-1 4 48 0,0 5 16 15,0 5-960-15,1 3-176 0,-1 5-32 0,-1 4-16 16,0 3-672-16,-1 4-144 0,-1 4-32 0,2-1 0 16,-2 2-96-16,3-1-32 0,0-2 0 0,0-35 0 15,4 64-144-15,-4-64 0 0,16 55 0 0,-16-55 0 16,0 0 0-16,38 60 0 0,-38-60 0 0,0 0-176 15,0 0 176-15,55 36-192 0,-55-36 192 0,0 0-192 16,44 0 192-16,-30-5 0 0,0-2 0 0,0-2-128 0,-2 1-16 16,0-2 0-16,0 1 0 0,-3-1 0 15,1 2-688-15,2-1-128 0,-2 2-16 0,-1 0-16240 16</inkml:trace>
  <inkml:trace contextRef="#ctx0" brushRef="#br0" timeOffset="21975.17">13906 8132 911 0,'-1'-1'0'0,"0"-1"0"15,1 2 0-15,-2 0 0 0,1 2 3104 0,1-1 544 16,-2 1 96-16,1 2 32 0,0 3 944 0,-2 3 192 16,0 4 32-16,0 2 16 0,3-1-2336 0,2 1-448 0,-2-16-112 0,0 0-16 15,0 0-1280-15,26 59-256 0,-26-59-48 0,0 0-16 16,0 0-304-16,0 0-144 0,0 0 128 0,64 39-128 16,-47-37 128-16,1-2-128 0,2-2 0 0,1-2 128 15,2-1-128-15,-1-2 160 0,0-3-160 0,-3-2 160 16,-2 1 64-16,-1-2 16 0,-2 1 0 0,-3-3 0 15,-1 1 176-15,-3 0 32 0,-3 0 16 0,-4-1 0 16,-1 0 144-16,-3 0 32 0,-5 1 0 0,-1 0 0 16,-4-1 48-16,-3 3 16 0,-1-1 0 0,-3 2 0 15,-2-1-176-15,1 4-16 0,-4 0-16 0,2 0 0 0,0 4-192 16,3 0-48-16,0 1 0 0,4 3 0 16,3 0-256-16,2 3-224 0,5 0 32 0,2 1 16 15,0 2-720-15,4 1-128 0,0 1-48 0,1 2-13536 16,1 0-2720-16</inkml:trace>
  <inkml:trace contextRef="#ctx0" brushRef="#br0" timeOffset="22224.86">13363 8032 31327 0,'-10'-9'1392'0,"5"5"272"0,3 0-1328 0,0 0-336 0,4 2 0 0,-1 1 0 16,0-1 1520-16,4 1 224 16,3-2 48-16,5-1 16 0,5-2-272 0,5 1-64 0,2 0-16 0,4 1 0 15,3 1-624-15,2-1-128 16,0 0-32-16,0 0 0 0,2-2-240 0,0 0-48 0,-4 2-16 0,-2-1 0 16,-2-1-368-16,-4 3 128 0,-1 0-128 0,-3 0 0 15,-5 2-272-15,-2 1-128 0,-5-1-32 0,-1 2-20000 16</inkml:trace>
  <inkml:trace contextRef="#ctx0" brushRef="#br0" timeOffset="23294.64">15894 8330 16575 0,'1'-1'1472'0,"1"-4"-1168"0,-1 3-304 0,1-1 0 0,-1 0 2752 0,1-1 512 0,0-6 80 0,1-6 32 0,1-5-80 0,1-3-16 0,-4 1 0 0,-2 2 0 15,-2 0-1840-15,-3 0-368 0,-2 1-80 0,-2 0-16 16,-3 3-240-16,-2 0-48 0,-2 2-16 16,-2 1 0-16,1 2-192 0,-2 3-32 0,0 1-16 0,1 4 0 15,-3 1-256-15,1 3-48 0,1 6-128 0,-1 3 192 16,3 2-192-16,-1 4-208 0,0 4 32 0,5-2 16 16,2-2-160-16,2 5-16 0,3 1-16 0,3 2 0 15,4-23 16-15,3 48 0 0,-3-48 0 0,0 0 0 16,17 55-80-16,-17-55-16 0,0 0 0 0,0 0 0 15,58 62 112-15,-58-62 32 0,0 0 0 0,56 16 0 0,-39-16 160 16,0-5 128-16,3 0-192 0,0-7 192 0,-2 1 0 16,-1-3 0-16,-1 0 192 0,-2 0-48 0,1-3 96 0,-1-3 16 15,1 3 0-15,-4-3 0 0,2 2 64 0,-4 0 0 16,1-1 16-16,-3 1 0 0,2-2 48 0,-3 2 0 16,-1-2 0-16,-2-1 0 0,0 0 64 15,-2-1 32-15,-1 0 0 0,0 2 0 0,0 2-16 16,-1-2 0-16,-1-3 0 0,1-1 0 0,0 2-96 0,-2 0-32 15,0 4 0-15,-1 1 0 0,-2 2-128 0,-1 2-16 16,1 3-16-16,-1 1 0 0,2 4-176 0,0 2 0 16,1 3 0-16,0 1 128 0,1 4-128 0,-1 2 0 0,0 3-160 15,1 2 160-15,1 4-240 0,1 1 48 0,1 1 16 16,0-18 0-16,0 0 176 0,6 65-192 0,-6-65 192 16,5 50-192-16,-5-50 192 0,7 49-192 0,-7-49 192 15,0 0-192-15,14 72-16 0,-14-72-16 0,0 0 0 0,19 62 0 16,-19-62-32-16,0 0-16 15,29 61 0-15,-29-61 0 0,0 0 16 0,39 55 0 0,-39-55 0 0,0 0 0 16,0 0 16-16,49 59 16 0,-49-59 0 0,0 0 0 0,0 0 16 0,55 44 0 16,-55-44 0-16,0 0 0 0,0 0 32 0,55 23 16 15,-55-23 0-15,0 0 0 16,43 1 160-16,-29-4-128 0,0-1 128 0,0-1-128 16,-3 0 128-16,-1-2 0 0,3 0 0 0,-2 0 0 15,0-1 0-15,1-2 0 0,1-2 128 0,-4 1-128 0,1-2 224 0,-3 1-32 16,-1-2 0-16,-2-1 0 15,-2 1 224-15,-2 0 32 0,-3-1 16 0,-3-2 0 16,-1 1 48-16,-3 2 0 0,0 4 0 0,0 2 0 16,1 1-128-16,-3 1-32 0,1 2 0 0,0 2 0 15,-1 2-144-15,2 3-16 0,2 1-16 0,0 2 0 0,-1 1-176 0,2 2 0 16,3 0 144-16,1 4-144 0,1 1 0 0,2-1 0 16,2 1 0-16,-1-1 0 0,-1-13 0 0,0 0 0 0,0 0 0 0,0 0 0 15,22 63 0-15,-17-53 0 16,-5-10 0-16,0 0-128 0,0 0 128 0,0 0-160 0,0 0 160 0,52 51-160 15,-42-45-80-15,2-3-16 0,-1-2 0 16,2 0 0 0,-1-1-368-16,0-1-80 0,-1 0 0 0,0-2-16 15,1 0-400-15,0 0-80 0,0 0-16 0,2 0-18704 0</inkml:trace>
  <inkml:trace contextRef="#ctx0" brushRef="#br0" timeOffset="24226.65">16846 8177 11455 0,'4'-9'256'0,"-2"3"48"0,-1 0 16 0,1 1 0 0,-2 2-320 0,-2 0 0 0,2 0 0 0,-1-3 0 0,-1-2 4448 0,0-3 832 0,-3-2 160 0,-3 3 48 0,-1 0-2160 0,-2 3-416 0,-2 1-96 0,-1 2 0 15,0 1-1696-15,-1 2-336 0,-1 2-64 0,1 1-16 16,-1 2-80-16,3 0-32 0,1 2 0 0,2 1 0 16,1 0-224-16,1 3-48 0,2 0-16 0,3 3 0 15,0-1-304-15,3 1 0 0,2 0 128 0,-2-13-128 0,0 0 0 16,0 0 0-16,24 63-176 0,-24-63 176 0,0 0-400 16,0 0 16-16,52 58 16 0,-52-58 0 0,0 0 16 0,0 0 0 15,61 33 0-15,-48-29 0 0,2-1 112 0,3-2 32 16,-1 1 0-16,0-2 0 0,3 0 80 0,1-3 128 15,2 0-208-15,1-1 80 0,-6-1 128 0,2 1 0 16,1-1 0-16,0-1 0 0,-1 0 0 0,-4-1 0 16,-2 0 0-16,-3 0 0 0,-1 0 320 0,-3-1 0 15,-1 0 0-15,-2-1 0 0,-3-1 272 0,-1-2 48 16,0 1 16-16,0-2 0 0,-2 1 112 0,-1-2 0 0,-1 1 16 16,-1-1 0-16,3 2-80 0,-1 0-32 0,0 0 0 15,1 2 0-15,1 3-368 0,1 2-80 0,0 1-16 16,1-1 0-16,1 4-208 0,1-1 0 0,0 1 0 15,1 0 0-15,3 1 0 0,-2 0 0 0,3 0 0 0,0 1 0 16,2-1 0-16,0 0 0 16,0 0 0-16,1-1-160 0,0-1 160 0,1 1-160 0,0-2 160 0,1 0-160 15,0 0 160-15,-2-1-128 0,2 1 128 0,-3-1-128 16,-2 1 128-16,1-1 0 0,-1 0 0 0,-2 1-128 16,-1 0 128-16,-2 2 0 0,1 1-144 0,-2 0 144 0,-2 0 0 0,1 3-176 15,-1 1 176-15,0 1-128 16,-1 2-16-16,-2-1 0 0,2 3 0 0,-4-2 0 0,3 1-32 0,-1 1 0 15,0 0 0-15,1 1 0 16,1 0-32-16,1 0-16 0,0 0 0 0,1 1 0 0,1 1-16 0,-1-1 0 16,-1-11 0-16,0 0 0 0,0 0 0 0,0 0 0 15,23 62 0-15,-23-62 0 0,0 0-32 0,0 0-16 16,0 0 0-16,0 0 0 0,38 58-32 0,-38-58 0 16,0 0 0-16,0 0 0 0,0 0 64 0,0 0 0 15,0 0 0-15,57 24 0 0,-49-25 0 0,2-1 16 16,0 1 0-16,1-2 0 0,0-1 96 0,2 1 16 15,0-1 0-15,-2-2 0 0,0 2 128 0,1 0-192 16,0-1 192-16,0 0-192 0,-2-1 192 0,0-2 0 16,-2 0 0-16,0-1 0 0,0 0 160 0,-3-2 112 0,1-2 32 15,-2-2 0-15,-1-1 224 0,0-1 48 16,-2-1 16-16,2-5 0 0,-3 5-48 0,0-1-16 0,-3 2 0 0,-1 2 0 0,0 2-192 16,-3 3-32-16,1 6-16 0,-3 0 0 0,0 2-128 0,-3 4-32 15,-2 2 0-15,-3 2 0 16,2 1-128-16,-1 1 0 0,1 2 0 15,0 0 128-15,6 1-128 0,0 2 0 16,5 0 0-16,2-2 0 0,1 2-160 0,2-1 160 16,4 3 0-16,-1-1-144 0,-4-14 144 0,0 0-128 0,0 0 128 0,44 55-128 15,-44-55 128-15,0 0-192 0,0 0 192 0,60 46-192 0,-60-46 192 0,0 0-208 0,0 0 80 0,61 27 128 32,-61-27-384-32,0 0 32 0,47 9 16 0,-30-8 0 31,-2-1-320-31,1 0-64 0,-1 0-16 0,2-1 0 15,-3 1-368-15,1-2-80 0</inkml:trace>
  <inkml:trace contextRef="#ctx0" brushRef="#br0" timeOffset="24661.82">18132 8144 17503 0,'1'-12'768'0,"-1"7"176"0,-1-2-752 0,-1 1-192 0,1 3 0 0,-2 0 0 0,0 0 2592 0,-4-2 480 0,-3-2 112 0,-5-3 16 0,-4 0-192 0,-2 3-48 16,0 3 0-16,0 4 0 0,1 1-1632 0,-1 0-336 15,1 5-64-15,0 0-16 0,3 1-208 0,5 0-32 16,0 3-16-16,4 1 0 0,2 0-336 0,2 1-80 16,4-12-16-16,0 0 0 0,0 0-224 0,0 48 0 15,0-48 0-15,0 0 0 0,0 0-256 0,0 0 16 16,0 0 0-16,42 59 0 0,-42-59-80 0,0 0-32 15,0 0 0-15,51 8 0 0,-35-10 128 0,-1-3 32 0,-2 1 0 0,0 0 0 16,-1-2 192-16,1 1-144 0,0-4 144 0,1 1-128 16,0-1 128-16,-3-2 0 0,1 2 0 0,-4 1 0 15,1 1 176-15,-4-2 16 0,1 4 0 0,-3-1 0 16,0 2 192-16,-2 1 32 0,-1 2 16 0,0 1 0 16,0 0 144-16,0 1 16 0,1 5 16 0,1-1 0 15,1 2-112-15,-1-1-32 0,3 3 0 0,-1-2 0 16,-1 0-272-16,1 1-48 0,2 1-16 0,1 2 0 15,1-1-128-15,1 0 0 0,1-2 0 0,-1-1 128 16,3-1-128-16,-2-2-144 0,0 0 144 0,-1-1-208 16,-2-1-368-16,2-2-64 0,-1 0 0 0,2-2-16 15,0 1-496-15,-1-2-112 0</inkml:trace>
  <inkml:trace contextRef="#ctx0" brushRef="#br0" timeOffset="25313.69">18522 7991 20271 0,'-5'-6'1792'15,"3"2"-1424"-15,0 1-368 0,-1 2 0 0,0-1 1920 0,-1 0 304 0,-3-4 64 0,-6-3 16 16,-2 2 992-16,-2 2 208 16,1 2 32-16,1 3 16 0,4 3-2464 0,1 2-480 15,4 2-96-15,2 3-32 0,2 0-352 0,2-1-128 16,0-9 0-16,0 0 0 0,0 0-128 0,0 0-128 0,44 52-32 0,-44-52 0 31,0 0-416-31,51 27-96 0,-51-27-16 0,0 0 0 16,54 22-864-16,-54-22-176 0,0 0-48 0,52 27 0 0,-52-27 320 0,0 0 64 0,0 0 16 0,61 38 0 15,-61-38 1040-15,0 0 208 0,0 0 32 0,0 0 16 0,0 0 1520 0,0 0 304 16,35 56 64-16,-41-51 16 16,-2 2 368-16,-5 0 80 0,-1-1 16 0,-3 2 0 0,0-2-1200 0,-3 1-256 15,-1 0-32-15,0-1-16 0,3-2 160 16,1 0 16-16,4-2 16 0,0-2 0 0,2-2-240 0,4-2-48 15,1-2-16-15,3 1 0 0,2-1-544 0,4 0-176 0,0 1 0 16,4-1 0 0,0 2-432-16,3 0-96 0,2 1 0 0,1 1-16 15,1 2-368-15,-1 0-80 16,-13 0-16-16,0 0 0 0,45 3-1888 0,-45-3-368 0,35 2-80 0,-16-2 0 16,-1-2 928-16,2 1 192 0,0-2 32 0,0 0 16 0,2-1 1936 0,-1 0 416 0,3-2 0 15,-1-1 0-15,1-1 1008 0,-1 1 128 0,-1-2 16 0,-1 1 16 16,1-1-128-1,-4 2-16-15,0-1-16 0,-2-1 0 0,-2-1 848 0,-1 2 160 0,-2-1 32 0,-1-1 16 16,-3 0-160-16,-1 2-48 16,-2-2 0-16,-1-1 0 0,-1 1-880 0,-2-1-176 0,-2-2-32 0,-3 0-16 0,-2-1-96 0,0-2-16 15,-1 2 0 1,-4 2 0-16,1 0-112 0,-2 2-16 0,-2 3-16 0,-2 2 0 16,1 2-208-16,1 3-32 0,-1 3-16 15,2 1 0-15,0 4-240 0,3 2 128 16,-1 3-128-16,4 3 0 0,2 1 0 0,2 1 0 0,1 2 0 0,3-20 0 15,0 0 0-15,3 52 144 16,-3-52-144-16,0 0 128 0,0 0 48 0,40 62 0 16,-40-62 0-16,0 0 0 0,58 43-16 0,-58-43 0 15,0 0 0-15,73 36 0 0,-73-36-160 0,48 17 0 0,-48-17 0 16,44 10 0 0,-44-10-560-16,44 4-192 0,-25-2-32 0,1-4-13616 0,1 1-2736 0</inkml:trace>
  <inkml:trace contextRef="#ctx0" brushRef="#br0" timeOffset="26906.95">20636 7625 12895 0,'0'-6'1152'0,"0"1"-928"0,2 1-224 0,-1 2 0 0,1 1 1856 0,-2-2 320 0,2-3 64 0,1-2 0 0,1-2 928 0,-1 1 176 0,0 5 48 0,-2 6 0 16,2 5-1168-16,-3 5-240 0,0-12-32 15,2 40-16-15,-4-16-1152 0,-1 3-224 0,-1 7-48 0,0 2-16 16,1 4-176-16,-1-2-16 16,3 3-16-16,-1-1 0 0,2-40-144 0,4 70-16 0,-4-70-128 0,10 60 192 15,-10-60-192-15,0 0 0 0,16 53 0 0,-16-53 0 16,0 0 0-16,0 0 0 0,0 0 0 0,0 0 0 16,0 0 208-16,0 0-48 0,0 0-16 0,0 0 0 15,0 0 208-15,0 0 32 0,3 0 16 0,-5-10 0 16,4-1-128-16,-1 0-16 15,3-1-16-15,1 0 0 0,2 0-240 0,1 1 128 16,5-3-128-16,2 1 0 0,1 2 0 0,4 1-160 0,-1 3 0 0,-19 7 0 16,43-4-80-16,-43 4-16 0,0 0 0 0,55 17 0 0,-55-17 0 0,0 0 0 15,0 0 0-15,61 52 0 16,-61-52-16-16,0 0-16 0,0 0 0 0,26 54 0 16,-27-42 80-16,-3 1 16 0,-3-2 0 0,-5 1 0 0,0-1 192 0,-5-1 0 15,0 0 0-15,-2-3 0 16,1 1 128-16,0-2-128 0,1-3 192 0,3 0-192 15,2-2 288-15,0-1-48 0,2-1-16 0,0-2 0 16,4 1-224-16,3 0 0 0,2 2-192 0,4-2 192 31,-3 2-672-31,0 0-32 0,0 0 0 0,49-1-11680 0,-49 1-2336 0</inkml:trace>
  <inkml:trace contextRef="#ctx0" brushRef="#br0" timeOffset="27319.57">21234 8015 18431 0,'1'-6'1632'15,"1"1"-1312"-15,-1 0-320 0,-1 4 0 0,1-2 3392 0,-1 0 624 16,2-4 112-16,-1-3 32 0,-1-2-1072 0,0 0-208 16,-1 7-32-16,-1 1-16 0,0 4-1520 0,-3 2-304 15,3 3-64-15,-1 3-16 0,3-8-528 0,0 0-96 16,3 41-32-16,-3-41 0 0,0 0-272 0,0 0 0 16,35 62 0-16,-35-62 0 0,0 0-256 0,0 0 0 15,58 41 0-15,-58-41 0 0,0 0-16 0,0 0-16 16,55 3 0-16,-42-9 0 0,-3-1 80 0,-1-1 16 15,0-2 0-15,-2-1 0 0,0-1 192 0,-3 0 0 16,1 0 0-16,-1 0 0 0,-1-1 448 0,-2 2 48 0,-2 2 0 0,2-1 0 16,-1 3 112-16,-1 1 32 0,1 4 0 0,0 0 0 15,0 2-48-15,0 3 0 16,0 4 0-16,2 3 0 0,-2-10-288 0,0 0-64 0,15 57-16 0,-15-57 0 16,12 49-224-16,-12-49 144 0,16 52-144 0,-16-52 128 15,18 57-128-15,-18-57 0 0,19 58 144 0,-19-58-144 16,14 53 192-16,-14-53-16 0,11 55-16 0,-11-55 0 15,6 51-160-15,-6-51 0 0,0 46 144 0,-3-25-144 16,-1 0 192-16,-4-4-48 0,1 0 0 0,-1-3 0 16,1 1 96-16,0-3 16 0,0-2 0 0,0-2 0 0,2-2-256 0,1-2-160 15,1 0 32-15,2-2 0 16,0-1-896-16,-1-2-160 0,2-1-32 0,0-1-14176 16,2 1-2832-16</inkml:trace>
  <inkml:trace contextRef="#ctx0" brushRef="#br0" timeOffset="27718.21">22683 7656 27647 0,'-4'4'2448'0,"4"-4"-1952"0,-3 9-496 0,3-5 0 0,0 0 768 0,-1 2 64 16,-2 5 16-16,-1 6 0 0,4-17 1344 0,-7 53 272 0,7-53 48 0,-3 59 16 15,3-59-1408-15,5 55-288 0,-5-55-48 0,13 51-16 0,-13-51-320 0,0 0-80 0,26 58-16 0,-26-58 0 32,0 0-176-32,0 0-48 0,0 0 0 0,31 52 0 0,-29-46-128 0,0-2 0 0,-2-1 0 0,0-2 0 31,-2 1-672-31,2-2-64 0</inkml:trace>
  <inkml:trace contextRef="#ctx0" brushRef="#br0" timeOffset="27988.08">22764 7573 30399 0,'0'-2'2704'0,"1"1"-2160"31,1 1-544-31,-1 0 0 0,0 0 928 0,1 1 80 0,-1 2 16 0,2 1 0 15,1 3 1040-15,-4-7 224 0,0 0 32 0,12 51 16 0,-12-51-1216 0,8 54-240 16,-8-54-48-16,11 65-16 0,-11-65-288 0,10 54-48 31,-10-54-16-31,10 62 0 0,-10-62-192 0,10 66-32 16,-10-66-16-16,10 55 0 0,-10-55-224 0,0 0 0 16,17 63 0-16,-17-63 0 0,0 0-304 0,0 0-48 15,22 52-16-15,-22-52 0 16,0 0-592-16,0 0-112 0,0 0-16 0,0 0-18496 0</inkml:trace>
  <inkml:trace contextRef="#ctx0" brushRef="#br0" timeOffset="28334.8">22987 7600 34095 0,'-3'-6'3024'16,"0"0"-2416"-16,0 3-480 0,1 2-128 0,-3 0 576 15,-2-1 112-15,-7-2 16 0,-8-3 0 0,-9-2 640 0,-10 5 128 16,-3 1 16-16,0 5 16 0,0 3-736 0,5 4-128 16,5 2-48-16,4 3 0 0,6 2-384 0,6-1-80 15,6 2 0-15,5 0-128 0,3 2 0 0,4-19 0 16,0 0 0-16,4 52 0 0,-4-52-192 0,0 0-80 16,0 0-32-16,46 59 0 0,-46-59-16 0,0 0-16 15,81 41 0-15,-81-41 0 0,72 27 112 0,-72-27 32 16,73 28 0-16,-73-28 0 0,65 34 192 0,-65-34 0 15,53 34 0-15,-53-34 0 0,0 0 0 0,43 50 0 0,-43-50 0 16,0 0 0-16,0 0 0 0,-3 52 0 0,-7-41 0 16,-4-2 0-16,-3-1 288 0,-4-1 48 0,-2 0 16 15,-1-1 0-15,-1-2 112 0,-4 0 32 16,1 1 0-16,-2-1 0 0,4-1-16 0,-1-2 0 0,3-1 0 16,3 0 0-16,2 0-928 15,4 0-176-15,2 0-32 0,3 0-19280 0</inkml:trace>
  <inkml:trace contextRef="#ctx0" brushRef="#br0" timeOffset="29670.95">23768 7916 12895 0,'-3'-6'1152'0,"0"1"-928"0,2 1-224 0,1 1 0 0,0 0 1520 0,-1-1 256 0,-2-3 48 0,-1-6 16 0,-2-3 1296 0,-1 2 272 0,3 1 48 0,-2 4 16 15,2 3-1360-15,1 2-256 0,-1 4-64 0,1 3-16 16,-1 4-816-16,1 2-176 16,-1 7-16-16,-1 5-16 0,0 2-448 0,-1 4-96 0,2 2-16 0,1 1 0 15,3-30-192-15,3 57 176 0,-3-57-176 0,12 50 160 16,-12-50-160-16,0 0 128 0,34 58-128 0,-34-58 128 15,0 0 0-15,0 0 0 0,68 46 0 0,-68-46 0 16,0 0 0-16,65 9 0 0,-65-9 0 0,41-4 0 16,-22-1-128-16,-1-3 192 0,-1 1-192 0,-2-1 192 15,1-2-16-15,-3 0 0 0,-1-3 0 0,-2-1 0 16,-1 2 272-16,-4-1 64 0,0-1 16 0,-5 0 0 0,-2-1 176 0,-2 0 16 16,-2-1 16-16,-2 1 0 0,-2-2 0 0,-1-1 0 15,-4-1 0-15,1-1 0 0,-3 1-80 0,-1-1-16 16,-3 0 0-16,1 3 0 0,0 2-192 0,2 0-32 0,0 4-16 0,1 3 0 15,3 1-272-15,-1 1-128 0,4 5 128 0,1 1-128 32,3 1-384-17,1 2-144-15,1 2-48 0,2 2 0 0,2 1-832 0,1 0-192 0,0-8-16 0,0 0-20464 0</inkml:trace>
  <inkml:trace contextRef="#ctx0" brushRef="#br0" timeOffset="29859.36">24296 8097 41471 0,'0'-2'1840'0,"-1"1"368"0,1 0-1760 0,-1-1-448 16,1 1 0-16,0-1 0 0,0 2 880 0,-2-1 80 16,2-3 32-16,-3 0 0 0,2-2-352 0,-3 0-64 15,1 2 0-15,0 0-16 0,0 1-560 0,2 0 0 16,1 2-192-16,1-1 48 15,-1 1-944-15,2 1-192 0</inkml:trace>
  <inkml:trace contextRef="#ctx0" brushRef="#br0" timeOffset="30349.93">24604 7697 22111 0,'0'-14'976'0,"-1"7"208"0,0 0-944 0,-1 1-240 0,2 2 0 0,-1 1 0 16,-2 0 1408-16,-3-1 256 0,-1-3 32 0,-5-1 16 16,-4 0 1232-16,-1 4 256 0,0 3 64 0,-4 2 0 15,0 3-1968-15,-2 5-384 0,-1 2-80 0,3 3 0 16,3 2-416-16,2 2-80 0,5 1-16 0,4-1 0 0,2-4-320 0,3 2 0 16,2-16 0-16,0 0 0 0,19 63 0 0,-19-63-256 15,0 0 32-15,55 61 16 0,-55-61-64 0,51 37-16 16,-51-37 0-16,54 35 0 0,-54-35 112 0,52 33 32 15,-52-33 0-15,0 0 0 0,57 46 144 0,-57-46 0 16,0 0 0-16,0 0 0 0,41 64 0 0,-41-64 0 16,0 0 0-16,0 0-128 0,5 53-32 0,-7-43 0 15,-4 2 0-15,-4-2 0 0,0-1 160 0,-1 0-208 16,-1-2 80-16,0-1 128 0,0-2 0 0,3-1 0 16,-1-2 0-16,0-1 0 0,3-3 432 0,0-1 0 15,1-2 0-15,0-1 0 0,4 0 80 0,0-3 32 0,1-1 0 0,1-3 0 16,1 0-32-16,1 0-16 0,2-2 0 15,0 2 0-15,2 0 16 0,-1 0 0 0,4 1 0 16,-1-1 0-16,1 1-128 0,2 0 0 16,0-1-16-16,2 0 0 0,1-1 16 0,2-1 0 0,-2-1 0 0,1 2 0 15,0 0 0-15,-1 0 0 0,3-1 0 0,-2 1 0 16,1 1-160-16,-2 1-32 0,1 2 0 0,-2 1 0 16,-3 1-192-16,0 2 128 0,-5 2-128 0,1-1 0 15,-3 3-240-15,-2 2-144 0,-1-1-16 0,-1 2-16 16,-2-1-576-16,0 2-112 0,-2 1-32 0,-1-1-13456 15,0 2-2688-15</inkml:trace>
  <inkml:trace contextRef="#ctx0" brushRef="#br0" timeOffset="31324.7">24972 7826 4607 0,'1'-3'400'0,"-1"0"-400"0,2 0 0 0,-1 2 0 0,-1-1 928 0,0 1 96 0,1-2 32 0,1 0 0 0,1-2 1840 0,1-2 368 0,1-2 80 0,4 1 16 16,-1-1 416-16,4-1 64 0,2 2 32 0,0-2 0 15,0 1-1632-15,2 1-336 0,1-2-64 0,0 3-16 16,-1 0-1072-16,1 3-224 0,-1-1-32 0,0 3-16 16,-1 0-80-16,1 2-16 0,-16 0 0 0,0 0 0 15,0 0-112-15,0 0-16 0,56 45-16 0,-56-45 0 16,0 0-80-16,0 0-16 0,10 68 0 0,-16-47 0 15,-2 3-144-15,-3 0 192 0,-2 0-192 0,-3-1 192 16,1 0-192-16,-2-1 0 0,1-1 144 0,-1-2-144 16,5-4 0-16,-3 1 0 0,1-2 0 0,2-1 0 0,0-3 0 0,1-2 144 15,3 1-144-15,1-4 0 16,2 1 288-16,2-2-48 0,3-1-16 0,0 0 0 16,2-2 32-16,1 2 16 0,1-2 0 0,0-2 0 0,0 2 16 0,3 1 0 15,2-2 0-15,1 1 0 0,4-2 48 0,-14 1 16 16,0 0 0-16,52-3 0 0,-52 3 64 0,40-4 16 15,-19 1 0-15,2 0 0 0,-1-1-32 0,-1 0 0 16,-21 4 0-16,41-5 0 0,-21 3-144 0,-3-1-48 0,-17 3 0 0,0 0 0 16,37-4-208-16,-29 2 0 15,-8 2 128-15,0 0-128 0,0 0-160 0,0 0-80 0,0 0-16 0,0 0 0 32,0 0-752-32,0 0-144 0,0 0-48 0,0 0 0 15,0 0-304-15,0 0-64 0</inkml:trace>
  <inkml:trace contextRef="#ctx0" brushRef="#br0" timeOffset="31624.56">25678 7655 23039 0,'3'0'1024'0,"-2"0"192"0,1-2-960 0,-1 2-256 0,0 0 0 0,-1 0 0 0,2 0 3008 0,1 0 576 0,2 2 96 0,4-2 32 0,2 1-1600 0,2 1-320 16,-13-2-64-16,0 0-16 0,44 4-896 0,-44-4-176 0,0 0-48 0,42 3 0 16,-28-3-256-1,-1 0-48-15,-2 0-16 0,-1-2 0 0,-1 1-272 0,-2 1 0 16,-3-2 0-16,-1 2 0 15,-2-1-432-15,-1 1-144 0,-1-1-16 0,-4 1-19104 0</inkml:trace>
  <inkml:trace contextRef="#ctx0" brushRef="#br0" timeOffset="31957.45">25590 7730 4607 0,'-2'4'400'0,"0"-1"-400"16,2 1 0-16,-1-1 0 0,1 0 4928 0,0-2 896 15,0 3 176-15,1 2 32 0,-1-6-2256 0,0 0-448 16,0 0-80-16,13 62-32 0,-13-62-1520 0,0 0-304 16,17 57-64-16,-17-57-16 0,0 0-736 0,0 0-160 0,0 0-32 15,27 60 0-15,-27-60-128 0,0 0-48 0,0 0 0 0,0 0 0 16,0 0-16-16,0 0 0 16,0 0 0-16,0 0 0 0,0 0-64 0,60 7 0 0,-45-14-128 0,0-1 192 15,3-2-192-15,1 1 144 0,-2 1-144 0,1 1 128 16,2 0-128-16,0 1 0 0,-1 3 0 0,-19 3 0 15,0 0 0-15,51 6 0 0,-51-6-176 0,0 0 176 16,0 0-176-16,0 0 176 0,47 59-208 0,-47-59 80 16,0 0 128-16,4 55 0 0,-4-55-144 0,-5 36 144 15,-3-21 0-15,1-2 0 0,-4 1 0 0,0-4 0 16,0-3 0-16,-2 0 160 0,-1 0-32 0,-2-1-128 16,1-2 160-16,-1-1-160 0,-1-2 128 0,2 1-128 15,-1-1-192-15,0-1-128 0,2 0-32 0,0 0-19728 16</inkml:trace>
  <inkml:trace contextRef="#ctx0" brushRef="#br0" timeOffset="32528.99">26725 7731 13823 0,'-2'-7'1216'0,"1"4"-960"0,1 3-256 0,0-1 0 0,0 1 4464 0,1 0 848 0,-1 1 160 0,0 2 32 0,0 1-2672 0,0 5-528 15,0 2-128-15,0-11 0 0,0 0-1008 0,0 51-192 0,0-51-32 0,0 39-16 16,0-39-384-16,2 41-80 0,-2-41-16 0,0 40 0 16,0-40-144-16,0 0-48 15,0 48 0-15,0-37 0 0,0 1-64 0,-2-3-32 0,1 0 0 0,-2-2 0 16,2-1-160-16,-2-2 0 15,1 0 0-15,1-1 0 0,1-2-464 0,-1 1-32 0,1-2 0 0,1 0 0 16,-1 0-528-16,3 0-96 0,1-2-32 0,0 0-18144 16</inkml:trace>
  <inkml:trace contextRef="#ctx0" brushRef="#br0" timeOffset="32833.07">27017 7658 29487 0,'0'0'2624'0,"0"1"-2112"0,0 2-512 15,0-2 0-15,0 2 752 0,-1 1 32 0,-2 3 16 0,-1 3 0 16,-3 7 1168-16,-3 3 224 0,-4 3 48 0,-2 1 16 16,-2 0-1360-16,-2-2-256 0,2-1-64 0,-2-1-16 15,4-1-192-15,2-5-48 16,4-2 0-16,3 0 0 16,2-5-32-16,2-2-16 0,1 0 0 0,2-3 0 15,3 0-96-15,4-2-32 0,2-3 0 0,2-1 0 16,5-2-144-16,2 0 0 0,2 1 0 0,2-2 0 15,1 0 0-15,-1 2 0 0,2 1-144 0,-24 4 144 16,49-3-192-16,-49 3 64 0,45 7 128 0,-45-7-208 0,0 0 208 0,52 24-144 16,-52-24 144-16,0 0-128 0,0 0 128 0,41 47 128 15,-41-47-128-15,0 0 176 0,0 0 64 0,0 0 16 16,0 0 0-16,17 57 0 0,-17-57-128 0,0 0-128 16,0 0 176-16,0 0-176 15,0 0-448-15,0 0-192 0</inkml:trace>
  <inkml:trace contextRef="#ctx0" brushRef="#br0" timeOffset="33211.43">27982 7994 13823 0,'0'1'1216'0,"0"-1"-960"0,0 0-256 0,0 0 0 0,1-1 432 0,-1 1 32 0,2-2 16 0,-1 1 0 0,1-2-480 0,-1-1 0 0,-1 0 0 0</inkml:trace>
  <inkml:trace contextRef="#ctx0" brushRef="#br0" timeOffset="34260.78">13385 9401 25791 0,'-4'-16'2304'0,"1"8"-1856"0,2 1-448 0,1 1 0 0,0 2 1424 0,0 1 192 0,1 0 48 0,2-1 0 0,0-2-576 0,0 1-128 16,-1-1 0-16,1 2-16 0,0 5 528 0,-1 5 96 15,-1 4 32-15,0 3 0 0,1 5-1088 0,-2 3-224 16,0 0-32-16,0 3-16 0,0 3-80 0,0 0-16 15,1 1 0-15,1-1 0 0,-1 3-144 0,-1-30 128 16,7 53-128-16,-7-53 128 0,7 47-128 0,-7-47 0 0,7 41 0 16,-5-24 0-16,-2-17 0 0,0 0 0 0,4 37 0 0,-4-29 0 15,0-4 0-15,-2 1 0 0,1-5 0 0,0 0 0 16,-1-2 0-16,-1 1-224 0,1-2 80 0,-1-1 16 16,1 1-64-16,-1-3 0 15,2-1 0-15,0 0 0 0,1-3-96 0,0 0-32 0,0 0 0 0,1-1 0 16,0 0 64-16,1 0 16 0,2-1 0 15,0 2 0-15,2 0 96 0,2 2 16 0,1 1 0 16,1 0 0-16,1 3 128 0,0 2 0 16,-11 2 0-16,0 0-128 0,0 0 128 0,0 0 256 0,71 33-64 0,-71-33-16 15,0 0 80-15,54 42 32 0,-54-42 0 0,0 0 0 16,49 42-96-16,-49-42 0 0,0 0-16 0,0 0 0 16,45 47 16-16,-45-47 0 0,0 0 0 0,0 0 0 15,0 0 0-15,0 0 16 0,0 0 0 0,0 0 0 16,0 0-208-16,0 0 176 0,0 0-176 0,0 0 160 15,0 0-160-15,0 0-192 0,0 0 32 0,0 0 16 16,0 0-944-16,0 0-176 0,0 0-32 0,0 0-10448 0,0 0-2080 0</inkml:trace>
  <inkml:trace contextRef="#ctx0" brushRef="#br0" timeOffset="34589.51">13836 9705 10127 0,'1'-3'448'0,"-1"1"96"0,0 1-544 0,0 0 0 0,0-1 0 0,0 1 0 15,-1-1 3040-15,-1 1 496 0,1-2 112 0,-2 0 0 16,0 3 560-16,1 0 96 0,-1 0 32 0,0 2 0 15,0 2-2592-15,0 2-512 0,2 2-96 0,-1 1-32 0,2 0-576 0,0-9-112 16,0 0-32-16,0 0 0 16,0 0-240-16,27 53-144 0,-27-53 160 0,0 0-160 0,0 0 0 0,0 0 0 31,68 29 0-31,-68-29 0 0,0 0 0 0,50-1 0 16,-34-2 0-16,0-3 0 0,-2 1 128 0,2-2-128 15,-1-2 0-15,-2 1 0 0,1-1 176 0,-3 1-176 0,-1-2 192 0,-3 1-192 0,-1 1 320 0,-2-2-32 16,-2 0-16-16,-2-1 0 0,-3 2 208 0,-3 1 32 15,-1-1 16-15,-4 1 0 16,-3-2 16-16,-2 2 0 0,-2 1 0 0,-1-2 0 0,0 3-96 0,-3 4-32 16,3-1 0-16,-1 3 0 0,1 1-128 0,3 1-32 0,0 2 0 15,2 0 0-15,1 3-256 0,3 0-144 16,2 2 16-16,2-1 0 31,3 1-544-31,3-1-96 0,3 1-32 0,-3-9 0 16,0 0-496-16,0 0-112 0,0 0 0 0,61 48-18944 0</inkml:trace>
  <inkml:trace contextRef="#ctx0" brushRef="#br0" timeOffset="34881.08">14370 9398 19343 0,'4'-25'848'0,"-1"12"192"0,0 0-832 0,0 2-208 16,-2 2 0-16,0 2 0 0,1-1 2240 0,1-6 384 15,-1-7 96-15,3-5 16 0,-3 5 624 0,1 5 128 16,-1 7 32-16,-1 4 0 0,1 5-2080 0,-2 3-416 16,0 6-64-16,0 2-32 0,0-11-352 0,-2 32-64 15,2-32 0-15,-1 44-16 0,1-44-96 0,1 50-16 16,-1-50 0-16,3 53 0 0,-3-53-64 0,6 50 0 16,-6-50-16-16,8 56 0 0,-8-56-160 0,9 53-16 15,-9-53-128-15,5 49 192 0,-5-49-192 0,4 41 0 0,-4-41 0 16,0 0 0-16,3 42 0 0,-3-30-256 0,0-4 48 0,2 1 16 31,-1-5-656-31,1-3-128 0,-1-2-32 0,0 1 0 16,1 3-528-16,1-2-128 0</inkml:trace>
  <inkml:trace contextRef="#ctx0" brushRef="#br0" timeOffset="35327.65">14866 9195 39615 0,'0'0'3520'0,"1"0"-2816"16,0 1-560-16,1 0-144 0,-2 1 0 0,0 1-144 15,1 2 144-15,1 4-208 0,-2-9 1072 0,0 0 224 16,7 51 32-16,-7-51 16 0,5 46-400 0,-5-46-80 16,6 54-16-16,-6-54 0 0,6 55-272 0,-6-55-64 15,10 58-16-15,-10-58 0 0,11 62-288 0,-11-62 160 16,13 54-160-16,-13-54 128 0,0 0-128 0,21 62 0 0,-21-62 0 0,0 0 0 15,0 0 0-15,27 49 0 0,-27-49 0 0,0 0 0 16,0 0-160-16,0 0 160 16,0 0-208-16,0 0 80 0,0 0-16 0,0 0 0 15,36-11 0-15,-37 5 0 0,0-2 144 0,-4 0-160 16,0-2 160-16,-4 0-160 0,-1 0 160 0,-2 0-208 0,-3 0 80 0,-1 0 128 16,-1 2-224-16,-3-1 80 15,1 2 16-15,0 3 0 0,0 1 128 0,0 2 0 0,-1 4 0 0,0 1 0 16,2 3 0-16,-1 1 224 0,2 4-48 0,5 0-16 15,0 2-32-15,5 2-128 0,3-2 192 0,1 2-64 0,3-16 16 16,0 0 0-16,0 0 0 0,0 0 0 16,24 55 32-16,-24-55 0 0,0 0 0 0,0 0 0 0,0 0-176 0,58 34 160 15,-58-34-160-15,0 0 160 0,0 0-304 0,57 11-64 16,-57-11-16-16,0 0 0 16,0 0-624-16,63 4-128 0,-63-4-32 0,0 0-18576 0</inkml:trace>
  <inkml:trace contextRef="#ctx0" brushRef="#br0" timeOffset="35806.11">15216 9590 33167 0,'0'0'1472'0,"0"-1"304"0,1 1-1424 0,-1 0-352 0,0 0 0 0,0 0 0 0,0 0 1792 16,0 1 304-16,0 2 48 0,0 3 16 0,0 1-976 0,2 1-192 15,-2-8-32-15,0 0-16 0,0 0-368 0,8 47-80 0,-8-47-16 0,0 0 0 16,0 0-288-16,0 0-64 15,34 54-128-15,-34-54 192 0,0 0-192 0,0 0 0 16,0 0 0-16,62 19 0 0,-62-19-144 0,0 0-80 0,0 0-16 0,53-8 0 16,-53 8-144-16,22-10-16 0,-12 4-16 0,0 1 0 0,-2-2 64 0,1-1 16 15,-2 3 0-15,0-2 0 16,0 0 48-16,-1 0 16 0,1 1 0 0,0 0 0 0,-1 1 32 0,1-1 16 16,0 2 0-16,-2 1 0 15,-5 3-32-15,0 0-16 16,0 0 0-16,0 0 0 0,0 0-16 0,0 0 0 15,0 0 0-15,0 0 0 0,40 51 288 0,-40-51 0 16,0 0 0-16,0 0 0 0,0 0 128 0,18 51 96 16,-18-51 16-16,0 0 0 0,0 0 208 0,0 0 32 0,0 0 16 15,0 0 0-15,0 0-80 0,0 0-16 0,0 0 0 0,0 0 0 16,0 0 0-16,17-14 0 0,-15 5 0 16,-1-1 0-16,2-1-240 0,1 0-160 0,0-1 192 0,1 1-192 15,-1 1 0-15,1-1 0 0,1 1 0 0,1 0-192 16,0 2-112-16,0-1-16 0,2 2 0 0,-1 0 0 15,1 4-64 1,-1 0-32-16,2 2 0 0,-10 1 0 0,0 0 192 0,0 0 32 0,0 0 16 0,0 0 0 16,61 30 32-16,-61-30 0 0,0 0 0 0,0 0 0 15,56 36-320-15,-56-36-64 0,0 0-16 0,0 0 0 16,70 21-960-16,-70-21-192 0,0 0-32 0,57 0-8752 16,-57 0-1744-16</inkml:trace>
  <inkml:trace contextRef="#ctx0" brushRef="#br0" timeOffset="36119.33">16081 9585 4607 0,'1'-2'400'16,"-1"2"-400"-16,1-1 0 0,-1 1 0 0,0-3 3136 0,2-3 528 0,-1-2 112 0,-1-4 32 0,0-2 928 0,-1-1 176 0,-3 1 32 0,-1 1 16 0,1 2-2496 0,-3 1-496 15,0 4-112-15,-2 2 0 0,1 2-688 0,-2 2-128 16,3 5-16-16,-1 0-16 0,0 7-608 0,1-1-112 16,2 6-32-16,1 0 0 0,2 3-256 0,2-20 0 15,3 45 0-15,-3-45 0 0,11 48-272 0,-11-48-16 0,0 0 0 0,29 68 0 31,-29-68-192-31,0 0-32 0,33 49-16 0,-33-49 0 16,0 0 64-16,0 0 16 0,0 0 0 0,57 40 0 0,-57-40 80 0,0 0 32 16,0 0 0-16,0 0 0 0,0 0 16 0,0 0 0 0,0 0 0 0,0 0 0 15,0 0 320-15,0 0 0 0,0 0 0 0,34 46 0 16,-34-46 208-16,-11 23 176 0,2-10 16 0,1 2 16 0,-1-1 176 0,1 0 48 16,-2 3 0-16,0-1 0 0,0-1 320 15,1 0 64-15,2-3 0 0,0 0 16 0,-1-1-752 0,2-5-160 16,-1 1-128-16,2-3 192 15,-3-1-1152-15,3-2-240 0</inkml:trace>
  <inkml:trace contextRef="#ctx0" brushRef="#br0" timeOffset="36277.83">15335 9457 43311 0,'-23'-18'1920'0,"13"8"384"0,3 0-1840 0,3 3-464 0,1 3 0 0,0 0 0 16,0-1 0-16,1 0-240 0,-1-5 32 0,0 0 0 16,-1 0-736-16,-2 0-144 15,-1-1-16-15</inkml:trace>
  <inkml:trace contextRef="#ctx0" brushRef="#br0" timeOffset="37195.15">17479 9114 911 0,'-3'0'0'0,"0"-1"0"0,-1 1 0 0,3 0 0 0,2 0 1216 0,1 0 176 0,-2-2 16 0,-2 2 16 0,1-1 688 0,1-1 144 0,0 1 32 0,0 0 0 0,0-1 16 0,1 1 16 0,1-1 0 0,0 1 0 16,0 0-544-16,-1 1-112 0,1-2-32 0,-2 2 0 16,1 0-336-16,-1 0-64 0,0 0-16 0,0 3 0 15,0 0-208-15,1 4-48 0,1 6-16 0,-2-13 0 16,0 0-112-16,10 60-32 0,-10-60 0 0,12 54 0 16,-12-54-224-16,13 58-32 15,-13-58-16-15,14 62 0 0,-14-62-224 0,13 64-48 0,-13-64-16 16,16 62 0-16,-16-62-64 0,15 54-16 0,-15-54 0 0,0 0 0 15,24 60 0-15,-24-60 0 16,0 0 0-16,0 0 0 0,0 0 16 0,26 54 0 0,-24-48 0 0,0-2 0 0,-1-1-176 0,-1-2 0 16,-1 0 0-16,1-1 0 15,-2-1 0-15,2 1-256 16,-1-1 48-16,0-1 0 0,1 1-496 0,-2-2-80 0,2 2-32 0,-1-4 0 31,1 1-1872-31,-2-2-384 0</inkml:trace>
  <inkml:trace contextRef="#ctx0" brushRef="#br0" timeOffset="37405.65">17294 9470 9215 0,'3'-1'816'0,"0"1"-656"0,-1 0-160 0,3 0 0 0,-1 0 3712 0,-1 0 704 0,2 0 128 0,5 0 48 16,6-2-1680-16,-16 2-336 0,48-3-64 0,-48 3-16 15,55-5-432-15,-55 5-80 0,55-7-32 0,-28 3 0 16,1-2-1184-1,-1 2-256-15,-27 4-32 0,49-9-16 0,-49 9-272 0,41-7-48 16,-41 7-16-16,0 0 0 0,39-6-304 0,-32 6-64 0,0 0-16 0,-5 0-12592 31,1 0-2512-31</inkml:trace>
  <inkml:trace contextRef="#ctx0" brushRef="#br0" timeOffset="38121.01">18126 9171 16575 0,'0'-2'736'0,"0"2"160"0,1 0-720 0,-1 2-176 0,0-1 0 0,2 2 0 0,-1 2 1728 0,1 4 320 16,-2-9 64-16,0 0 16 0,10 64 736 0,-10-64 144 15,9 62 16-15,-9-62 16 0,8 63-1328 0,-8-63-272 16,5 61-48-16,-5-61-16 0,7 55-704 0,-7-55-144 15,0 0-16-15,12 59-16 0,-12-59-224 0,0 0-32 16,0 0-16-16,0 0 0 0,15 50-16 0,-14-47 0 16,1 0 0-16,-1-3 0 0,-1 0 48 0,2-2 16 15,-2-1 0-15,1-1 0 0,1-2-128 0,-1-1-16 16,0-1-128-16,2-1 192 0,0 0-192 0,1-3 0 0,-1 2 0 16,1-1 0-16,2 0 0 0,0-1 0 15,-2 3 0-15,2-3 0 0,1 2 0 0,0 2 0 0,0-1 0 0,1 2 0 16,-1 3-160-16,0 1 160 15,0 2-128-15,0 2 128 0,-7-1-128 0,0 0 128 0,0 0-128 0,0 0 128 16,0 0 0-16,50 58-160 16,-50-58 160-16,0 0 0 0,0 0-128 0,49 60 128 0,-49-60 0 0,0 0 0 15,0 0 0-15,50 42 0 0,-50-42 0 0,0 0 0 16,0 0 176-16,0 0-16 0,61 17 0 0,-52-20 0 16,3-1-32-16,-2-3 0 15,-1 0 0-15,3 0 0 0,-2-2-128 0,0-2 0 0,-1 1 144 0,1-1-144 0,0-1 0 0,-3 1 0 16,0 0 0-16,-1-1 0 15,-3 0 0-15,-3 0 0 0,0 1 0 0,-3 0 0 16,-1 0 0-16,-2 1 0 0,0 3 0 0,-1-1 128 16,-1 1-128-16,-2 3 0 0,2 3 0 0,-1 2 128 0,3 3 64 0,1 1 0 15,-1 2 16-15,0 1 0 0,4 2 48 0,-1 3 16 16,0 1 0-16,2 0 0 16,1-14-272-16,0 0 160 0,0 0-160 0,15 57 128 0,-15-57-128 0,0 0 0 0,0 0 0 0,0 0 128 15,57 43-128-15,-57-43 0 0,0 0 0 0,0 0-176 31,69 13-592-31,-69-13-128 0,0 0-32 0,56 1-19184 0</inkml:trace>
  <inkml:trace contextRef="#ctx0" brushRef="#br0" timeOffset="39047.47">20286 9308 24879 0,'3'-6'2208'0,"-3"2"-1760"0,1 2-448 0,1 0 0 0,0-1 1312 0,1 0 176 0,0 0 48 0,0-3 0 0,1-4 416 0,0-1 96 15,-1-2 0-15,-1 4 16 0,-4-1-816 0,-1 4-160 0,1 0-48 0,-4 5 0 16,0 0-656-16,-2 2-128 0,-1 2-16 0,-1 1-16 15,2 2-32-15,-2 1 0 0,3-2 0 0,-1 2 0 16,0 1-192-16,3-3 144 0,1 1-144 0,-1-1 128 0,4 3-128 0,0-3 0 16,2 1 0-16,0-2 0 0,2-1 0 0,-3-3 0 15,0 0-176-15,0 0 176 0,0 0-144 16,0 0 144-16,0 0-160 0,34-10 160 16,-28 4 0-16,-1 1 0 0,1-2 0 0,-3 0 0 0,1 2 0 0,-1 1 160 15,1 0-32-15,-2 0 0 0,-1 2 112 0,-1-1 16 16,0 2 0-16,0 0 0 0,-1-1 0 0,-1 1 16 15,1-1 0-15,-1 1 0 0,1 1-96 0,-1-1-32 16,1 1 0-16,-2-2 0 0,3 2-144 0,-1 0 0 16,-1 0 0-16,1 0 0 0,0 2 0 0,-1-2 0 0,1 0 0 15,-1 1 0-15,1-1 0 0,0 1-144 0,-1 2 144 0,1-1-208 16,1-1 48-16,-3 2 16 0,1-2 0 0,1 2 0 16,1 0-16-16,-1-2 0 0,-1 2 0 0,2-1 0 15,-1 0 0-15,-1 0 0 0,0 1 0 0,-1-2 0 16,1 0 32-16,0 1 0 0,0-1 0 0,-1 1 0 15,0-2 128-15,1 0-192 0,-1 1 192 0,0 0-192 16,2-1 192-16,-2 2 0 0,-1-1 0 0,2 1-128 16,2-1 128-16,-1-1 0 0,-2 2-144 0,-1-1 144 0,-1 0-128 0,1 1 128 15,0 1-160-15,0-1 160 16,-2 3-160-16,-1-1 160 0,1 0-160 0,-1 0 160 0,2 2-128 0,-4 1 128 16,2 0 0-16,-1 0-144 0,1 2 144 0,-1-1 0 15,1 1 0-15,0-1 128 0,2 1-128 0,-1-1 144 16,3 2-144-16,2-2 160 0,1 0-160 0,0-8 128 15,0 0-128-15,0 0 128 0,0 0-128 16,0 0 0-16,61 26 0 0,-61-26 0 0,0 0 0 16,57-2 0-16,-57 2 0 0,46-6 0 15,-46 6-192-15,51-3 192 0,-51 3-192 0,48 3 192 0,-48-3-128 0,0 0 128 0,59 15 0 0,-59-15 0 16,0 0 0-16,0 0 0 0,63 40 0 16,-63-40 0-16,0 0 0 0,0 0 0 0,0 0 0 0,23 51 0 15,-29-41 0-15,-2-3 0 16,-3 0 160-16,-4-1-160 0,-3 1 208 0,-3-2-64 0,0 1-16 0,-2-2 0 15,1-1 128-15,-1-2 0 0,0 1 16 0,4-4 0 16,2 1 48-16,0-2 0 16,1-1 0-16,3-2 0 0,4 1-320 0,-1-1 0 0,3 0-176 0,2 2 176 31,2 0-592-31,3 1-16 0,2 0 0 0,-1 2-18544 0</inkml:trace>
  <inkml:trace contextRef="#ctx0" brushRef="#br0" timeOffset="39676.58">20840 9356 1839 0,'1'-13'160'0,"-1"6"-160"0,2 3 0 0,-4-1 0 0,2 3 4608 0,-1 0 880 0,-2-1 176 0,-3-1 32 0,-1-3-832 0,-4 1-192 16,-5 2-16-16,-1 4-16 0,0 2-2784 0,-1 2-576 0,-2 3-96 0,1 3-32 16,0 2-512-16,-1 3-128 0,3 0 0 0,2 2-16 15,2 1-352-15,5-1-144 0,3-1 128 0,5-16-128 16,0 0 0-16,5 44-272 0,-5-44 32 0,0 0 16 16,0 0-176-16,0 0-48 0,53 45 0 15,-53-45 0-15,0 0 64 0,0 0 0 0,58 4 0 0,-42-9 0 16,-16 5 16-16,29-13 16 15,-14 4 0-15,-3-1 0 0,0-1 352 0,-1 0 0 0,-1 0 0 0,-3-1 0 0,1 1 304 0,-3 0 128 16,-1 2 16-16,-1 1 16 0,-2 1 160 0,0 2 16 16,-1 1 16-16,0 3 0 0,-1 1 128 0,0 1 32 31,-2 5 0-31,1 1 0 0,0 4-272 0,-1 6-48 16,3-17-16-16,-2 43 0 0,2-43-352 0,2 52-128 15,-2-52 0-15,0 61 144 0,0-61-144 0,1 63 128 16,-1-63-128-16,2 59 128 0,-2-59 80 0,-2 57 16 0,2-57 0 15,-3 52 0-15,3-52-80 0,-4 47-16 0,4-47 0 0,-6 41 0 16,6-41-128-16,-1 38 0 0,1-38 0 0,0 0 128 16,-1 49-128-16,1-49 0 0,0 0 0 0,0 0 0 15,0 0-368-15,0 0 48 0,0 0 16 0,0 0 0 16,0 0 96-16,0 0 16 0,0 0 0 0,0 0 0 16,28-17 192-16,-24-1 0 0,2-2 144 0,-2 1-144 15,0-1 256-15,-2-3-32 0,-1-1-16 0,-2-4 0 16,-2 0 0-16,-3-1 0 0,-1 3 0 0,-1 0 0 15,-1 2-48-15,-2 4-16 0,1 3 0 0,0 3 0 16,-1 3 0-16,0 2 0 0,-1 1 0 0,-1 1 0 0,5 4-144 0,0 0 0 16,2 3 0-16,2 0 0 15,1 0-528-15,1 2-48 0,2 0 0 0,2 1 0 16,-2-3-416-16,0 0-96 0,0 0 0 0,0 0-19760 16</inkml:trace>
  <inkml:trace contextRef="#ctx0" brushRef="#br0" timeOffset="40365.58">21153 9254 21183 0,'0'1'1888'0,"-1"-1"-1504"0,1 0-384 0,0 0 0 0,0 0 1120 0,-2 2 160 0,0-1 16 0,-1 2 16 16,-1 3 1152-16,1 2 224 15,0 2 64-15,3-10 0 0,0 0-1344 0,0 51-272 16,0-51-48-16,6 45-16 0,-6-45-560 0,9 48-96 0,-9-48-32 0,0 0 0 16,19 67-64-16,-19-67-32 15,0 0 0-15,17 50 0 0,-17-50-96 0,0 0 0 0,0 0-16 0,0 0 0 16,0 0 64-16,10 46 16 0,-10-44 0 0,-2 0 0 16,2-1 64-16,0-1 32 15,0-1 0-15,0-2 0 0,0 0-48 0,0-2-16 0,0-1 0 0,0-3 0 16,0 1 80-16,-1-2 16 0,1 0 0 0,-2-1 0 15,4 0-64-15,-2-2 0 0,1 2 0 0,1 1 0 16,-2 0-64-16,3 0 0 0,2 0-16 0,2 0 0 16,3 0-16-16,0 3 0 0,0-1 0 0,3 1 0 15,-2 1-16-15,2-1 0 0,-1 3 0 0,0-2 0 16,-1 3-64-16,0-1-16 0,1 1 0 0,-3-1 0 16,1 1-128-16,-1 0 0 0,-4 2 0 0,0-1 0 31,0 2-432-31,0-1-112 0,-1 1-32 0,0 0 0 0,0 0-608 15,-1 0-128-15,1 0-32 0,-4 0-19216 0</inkml:trace>
  <inkml:trace contextRef="#ctx0" brushRef="#br0" timeOffset="41633.6">22671 9277 3791 0,'8'-20'336'0,"-7"10"-336"0,1-1 0 15,1 1 0-15,-2 3 1344 0,0-2 208 0,1-2 48 0,1-10 0 0,-2-12 3072 0,1-9 608 16,-4-3 128-16,1 1 32 0,-4 6-2048 0,1 4-416 0,-3 5-80 0,0 7-16 16,0 6-1504-16,-1 4-304 0,-1 6-64 0,1 3-16 0,-1 5-192 0,1 5-32 15,-2 5-16-15,-2 8 0 16,1 7-416-16,1 7-80 0,0 7 0 0,0 4-16 16,3 3-240-16,2 2 0 0,1 2 0 0,2-3 0 0,2 1 0 0,0-5 0 0,2 0 0 15,-1 0 0-15,0-2 0 0,4 0 128 0,-1 1-128 16,-1-1 0-16,-3-43 0 0,8 77 0 0,-8-77 0 0,9 64 0 15,-9-64 0-15,5 52 0 0,-5-52-160 0,0 0 160 16,5 51-192-16,-5-51 64 0,0 0 0 0,0 0 0 16,0 0 0-16,0 0 0 0,0 0 0 0,-2 31 0 15,2-34-64-15,-3-2 0 0,0-2 0 0,1-3 0 32,-1-2 192-32,0 0 0 0,2-4 0 0,-1-2 0 15,-1-1 0-15,-1-2 224 0,0-1-48 0,0-1-16 16,1 0-160-16,1-1 192 0,1-1-192 0,0 0 192 0,2 3-192 15,0 1 128-15,1 3-128 0,1 2 128 0,-2 5 0 0,2 1 0 16,0 4 0-16,1 2 0 0,0 3 0 0,0 1 0 16,2 1 0-16,1 2 0 0,0 0-128 0,-7-3 0 15,0 0 0-15,0 0 0 0,0 0-128 0,58 24-16 16,-58-24 0-16,0 0 0 0,54 8 144 0,-54-8-208 16,0 0 80-16,60-4 128 0,-60 4-160 0,40-10 160 15,-22 3 0-15,-1 0-144 0,-1 0 144 0,-5-1 0 0,-1-1 0 16,-1-1 0-16,-2 2 0 0,-2-1 0 0,1 1 0 0,-3-1 128 15,0 1 48-15,-2-1 16 0,0 1 0 0,1 1 0 16,-4 0 80-16,2 1 32 16,-1 2 0-16,0 2 0 0,-1 0-80 0,-1 2-16 0,1 1 0 0,-3 2 0 15,2 2-208-15,1 3 176 0,0 1-176 0,1 3 160 16,1-2-160-16,0 2-192 0,0-12 32 0,0 0 16 16,0 0-144-16,17 53-32 0,-17-53 0 0,0 0 0 15,0 0 64-15,0 0 16 0,53 41 0 0,-53-41 0 0,0 0 112 0,44-2 128 16,-28-2-208-16,-1-2 80 15,1-1 128-15,-2-1 0 0,-1-1-144 0,-1-1 144 0,0 2 0 16,-4-2 0-16,1-1 0 0,-4-1 128 0,0 3 128 0,-3-3 32 16,1-1 0-16,-3 2 0 0,-3 0 144 0,2-2 16 15,-5 0 16-15,-2 1 0 0,1 0-16 0,-3 1-16 16,-1 1 0-16,-1 0 0 0,0 3-96 0,-3 0-16 16,1 4 0-16,-1 1 0 0,1 2-320 15,1 0 144-15,-1 2-144 0,1 3 0 16,2 0-368-16,1 2-176 0,1 0-32 0,1 2-16 15,1-1-432-15,3 2-96 0,-2 2-16 0,3-1 0 16,2 2-368-16,1-2-80 0</inkml:trace>
  <inkml:trace contextRef="#ctx0" brushRef="#br0" timeOffset="41997.68">23308 9381 17503 0,'1'-8'1552'0,"-1"3"-1232"0,1 1-320 0,1 0 0 0,-2 3 4112 16,0-1 768-16,-2 1 160 0,2-2 16 0,0-1-2192 0,-1-1-448 0,0 1-96 0,-1 1-16 16,1 2-1008-16,-1 2-208 0,0 2-32 0,0 1-16 0,-1 3-544 0,2 1-112 15,-1 1-32-15,2 3 0 0,0-12-352 0,0 0 0 16,0 0 0-16,0 0 0 16,24 58 0-16,-24-58-160 0,0 0 16 0,0 0 0 0,0 0-80 0,61 34-16 15,-61-34 0-15,0 0 0 0,44 1 48 0,-30-4 0 16,2-1 0-16,-1-2 0 0,-1 1 192 0,-1-2-192 15,-3-1 192-15,1 1-192 0,-2-1 192 0,-2-1 0 16,-2 1 0-16,0-1 0 0,-4 2 0 0,-1-1 0 0,-1-1 192 0,-2 0-192 16,-3-1 416-16,-2 1-32 0,-2 1 0 15,-1-1 0-15,-2 2 64 0,-1 0 0 0,-3 1 0 0,-2 1 0 16,2 1 16-16,-1-1 16 0,0 4 0 0,1 0 0 16,1 1-224-16,2 1-64 0,3 2 0 0,1 1 0 31,4 2-848-31,2 1-176 0,1 1-48 0,2 1 0 15,1-9-464-15,0 0-80 0,0 0-32 0,0 0-18976 0</inkml:trace>
  <inkml:trace contextRef="#ctx0" brushRef="#br0" timeOffset="42282.54">23761 9116 39615 0,'-1'-10'3520'0,"1"1"-2816"31,0 2-560-31,0 3-144 0,0 0 416 0,0-2 48 16,-2-7 16-16,-2-5 0 0,1-3 288 0,0-1 48 16,-1 7 16-16,1 5 0 0,0 4-96 0,-1 6-16 15,3 5 0-15,-2 5 0 0,3-10-448 0,0 0-80 16,-3 49-32-16,3-49 0 0,3 48 64 0,-3-48 16 16,4 54 0-16,-4-54 0 0,9 56 64 0,-9-56 16 15,10 57 0-15,-10-57 0 0,0 0-192 0,17 72-128 0,-17-72 144 0,0 0-144 16,18 56 0-16,-18-56 128 0,0 0-128 0,0 0 0 15,0 0 0-15,38 62 0 0,-38-62 0 0,0 0-160 32,0 0-288-32,0 0-48 0,0 0-16 0,51 48 0 15,-51-48-480-15,0 0-96 0,0 0-32 0,0 0-12384 0,0 0-2464 0</inkml:trace>
  <inkml:trace contextRef="#ctx0" brushRef="#br0" timeOffset="42504.71">23652 9344 20271 0,'0'-7'896'0,"0"4"192"0,0 1-880 0,0-1-208 15,2 1 0-15,-1 1 0 0,1 0 2624 0,0-1 464 16,5-1 112-16,2 1 0 0,-9 2-272 0,0 0-64 16,39-3-16-16,-39 3 0 0,0 0-1632 0,50 0-336 15,-50 0-64-15,38 0-16 0,-38 0-352 0,38-2-80 16,-38 2-16-16,38-1 0 0,-18-1-352 0,-20 2 0 15,0 0 0-15,47 0-128 16,-33-1-640-16,-3 1-128 0</inkml:trace>
  <inkml:trace contextRef="#ctx0" brushRef="#br0" timeOffset="42980.37">24176 9435 9215 0,'7'-2'816'0,"-2"1"-656"0,-2 0-160 0,-1-1 0 0,1 1 4288 0,-1-1 816 16,0-1 160-16,3 1 48 0,0-3-1328 0,4-2-256 16,1 0-48-16,-2 0-16 0,-1 0-2288 0,0 0-464 15,-3 0-80-15,1 0-32 0,-1 1-224 0,-3-2-32 16,-1 1-16-16,0-2 0 0,-2 2-144 0,-1-1-48 16,-3-1 0-16,0 1 0 0,-2-2-64 15,2 0-16-15,-2 3 0 0,-2-2 0 0,-1 4-32 0,-1-1-16 16,1 1 0-16,-2 3 0 0,-1 2-208 0,1 2 176 15,1 0-176-15,-1 3 160 0,3 2-160 0,0 0 0 16,3 3 0-16,2 1-176 0,0 0-16 0,2 3 0 16,2 2 0-16,1-16 0 0,0 0-112 0,9 52-16 0,-9-52-16 0,0 0 0 15,0 0 80-15,28 67 32 0,-28-67 0 0,0 0 0 16,0 0 80-16,0 0 16 0,48 46 0 0,-48-46 0 16,0 0-32-16,0 0 0 15,48-1 0-15,-38-3 0 0,0-1 160 0,0 0-128 0,-3-2 128 0,0 0-128 16,0-1 128-16,-2 1 0 15,0-1 0-15,-3-1 0 0,1 2 176 0,0 0 64 16,-1 0 16-16,-1 2 0 0,-1 2 240 0,-1-1 48 0,2 2 16 0,0 2 0 0,-1-1-176 16,2 4-48-16,-1-1 0 0,1 3 0 0,0 0-336 15,1 2 128-15,-3-7-128 16,0 0 0-16,0 0-160 0,0 0-96 0,0 0-32 16,0 0 0-16,37 51-416 0,-37-51-96 0,0 0-16 0,0 0 0 31,0 0-336-31,52 10-80 0,-52-10-16 0,0 0-17760 0</inkml:trace>
  <inkml:trace contextRef="#ctx0" brushRef="#br0" timeOffset="43689">24686 9366 22111 0,'2'-3'1968'0,"-1"-1"-1584"0,1 2-384 0,-2 1 0 0,0-1 2080 0,0-2 336 0,1-2 64 0,-1-4 16 0,0-4 464 0,-3 0 112 0,-1 0 0 0,-3 1 16 15,-2 2-1552-15,0 3-320 0,-3 1-64 0,-1 2-16 16,-2 2-272-16,1 1-48 0,-2 2-16 0,4 0 0 31,0 2-464-31,1 1-80 0,2 2-32 0,4-1 0 0,1 3-400 0,-1 1-80 0,4-1 0 0,1 2-16 16,0-1-224-1,3 2-32-15,-3-10-16 0,0 0 0 16,0 0-112-16,0 0-32 0,0 0 0 0,49 41 0 16,-49-41 176-16,0 0 16 0,0 0 16 0,50 10 0 0,-39-10 224 0,-11 0 64 0,0 0 0 0,0 0 0 0,0 0 192 0,0 0-144 15,0 0 144-15,56 23-128 16,-56-23 128-16,0 0 224 0,0 0-48 0,12 60-16 15,-12-60 112-15,4 50 32 0,-4-50 0 0,4 58 0 16,-4-58-48-16,2 56-16 0,-2-56 0 16,0 55 0-16,0-55-112 0,1 54 0 0,-1-54-128 0,-4 48 192 15,4-48-192-15,-10 40 176 0,10-40-176 16,-14 35 160-16,4-21-160 0,-1 0 128 0,-1-2-128 0,1-3 128 16,0 0-128-16,-1-3 0 15,3-2 144-15,0-1-144 0,2-2 128 0,-1-2-128 0,0-4 128 0,0 1-128 16,1-1 0-16,-2-4-288 0,4-1 48 15,-1-3 16 1,0-2-288-16,4-1-64 0,0-1-16 0,2-1 0 16,2 0-736-16,0-2-144 0,3 2-16 0,0-4-16 15,2 3-1856-15,1-3-368 0,0 3-80 0,0-3-16 16,2 4 288-16,0 1 48 0,2 2 16 0,-3 2 0 0,3 3 2640 0,-2 1 512 0,1 2 128 0,0 3 0 16,-1 0 2048-16,1 1 416 0,2-1 80 0,-13 4 16 15,26-6 0-15,-14 2 0 0,-12 4 0 0,29-6 0 16,-15 3-240-16,0-1-32 0,-3 0-16 0,2 0 0 15,1-2-928-15,-1 0-192 0,-2-2-48 0,0 0 0 0,1-1-256 0,0 1-48 16,-2-4-16-16,1 2 0 16,-1-2-112-16,0-1-32 0,2 0 0 0,-4 1 0 0,-1-1-64 0,0-1 0 15,-3 1-16-15,-1 2 0 0,-1-1 80 0,-2 1 0 16,0 1 16-16,-5 2 0 0,1 1 80 0,-2 1 16 16,-1 0 0-16,-2 3 0 0,-3 1-112 0,1 2-32 15,-2 1 0-15,2 2 0 0,0 1-192 0,-1 2-32 16,2 1-16-16,2 3 0 0,2 0-176 0,1 1 128 15,5-11-128-15,0 0 128 0,-5 42-128 0,5-42 0 0,0 0 0 16,0 0 0-16,16 58 0 0,-16-58 0 16,0 0 176-16,0 0-176 0,0 0 128 0,44 48-128 0,-44-48 0 0,0 0 144 15,0 0-144-15,55 23 0 0,-55-23 0 0,0 0-176 32,52 7-464-32,-52-7-80 0,38-3-32 0,-18 0-13504 0,0 0-2704 15</inkml:trace>
  <inkml:trace contextRef="#ctx0" brushRef="#br0" timeOffset="44837.17">26246 9254 6447 0,'-3'-9'576'0,"0"5"-576"0,2 1 0 0,-1 1 0 0,1-1 2560 0,1 1 416 0,-1 0 80 0,-4-3 16 0,0 0 176 0,-2-2 32 0,-3-2 16 0,0 2 0 15,0 1-400-15,-1 5-80 0,-1 1 0 0,1 4-16 16,-2 2-1600-16,-2 2-320 0,-1 4-64 0,-1 2-16 15,-1 1-416-15,1 4-96 0,0 0-16 0,3 3 0 16,4 0-144-16,4 1-128 0,4 1 192 16,2-24-192-16,4 41 0 0,-4-41 0 0,0 0 0 0,35 63 0 15,-35-63 0-15,0 0-192 0,75 48 192 0,-75-48-192 16,64 17 192-16,-64-17 0 0,74 3-160 0,-34-6 160 16,0-2-256-16,-5-4 0 0,-1-2 16 0,-5 1 0 15,0 0-960-15,-2-3-192 0,-3 4-32 16,-2-3-15856-16</inkml:trace>
  <inkml:trace contextRef="#ctx0" brushRef="#br0" timeOffset="45471.36">26586 9340 13823 0,'-8'-7'608'0,"5"4"128"0,0 0-592 0,0 2-144 0,1 0 0 0,0 1 0 0,1 0 2736 0,-2 0 512 16,-1 2 96-16,-1 1 32 0,0 4 0 0,1 3 0 16,1 2 0-16,1 0 0 0,2-12-1952 0,0 0-384 15,2 41-80-15,-2-41 0 16,0 0-624-16,0 0-112 0,20 54-32 0,-20-54 0 0,0 0-192 0,0 0 176 15,0 0-176-15,0 0 160 0,52 42-160 0,-52-42 0 0,0 0 0 0,35-4 128 16,-24 0-128-16,1-2 0 16,0-2 0-16,0-1 0 0,-1 1 128 0,-1-2-128 0,-2 0 0 0,-1-1 128 15,-2-1 64-15,-3 0 0 0,0 0 0 0,-4 1 0 16,1 0 64-16,-3-1 32 0,-3 0 0 0,-2 0 0 16,-2 0-32-16,0 0 0 0,-3 1 0 0,1 1 0 15,-1 2 0-15,0-1-16 0,-1 2 0 0,1 1 0 16,2 4 0-16,0-1 0 0,2 1 0 0,1 2 0 0,2 2-240 15,-2 1 0-15,5-1 0 0,0 3 0 0,1-1 0 0,1 0-288 32,1 2 64-32,2-2 16 15,2 2-176-15,-3-6-48 0,0 0 0 0,0 0 0 0,0 0 96 0,0 0 16 16,0 0 0-16,67 27 0 0,-67-27 128 0,0 0 16 16,53 7 16-16,-53-7 0 0,0 0 160 0,67 5 0 15,-67-5-144-15,0 0 144 0,60 7 0 0,-60-7 0 16,0 0 0-16,55 12 0 0,-55-12 0 0,0 0 0 15,0 0 0-15,64 25 128 0,-64-25-128 0,0 0 0 16,0 0 144-16,0 0-144 0,0 0 208 0,0 0-16 0,0 0-16 0,0 0 0 16,0 0 144-16,0 0 48 0,0 0 0 0,0 0 0 15,0 0 16-15,0 0 0 0,0 0 0 0,0 0 0 16,0 0 64-16,0 0 0 0,0 0 16 0,0 0 0 16,0 0-80-16,0 6-32 0,-3-12 0 0,0 0 0 15,2-1-96-15,1 2-32 0,1-2 0 0,2 0 0 16,0-2-224-16,1 2 144 0,3-1-144 0,0-1 128 15,3 1-128-15,2-1 0 0,0 2 0 0,1 0-176 16,0 3-96-16,1 0-32 0,-1 2 0 0,-13 2 0 16,0 0 48-16,0 0 0 0,0 0 0 0,60 19 0 15,-60-19 128-15,0 0 128 0,0 0-192 0,0 0 192 16,43 59-192-16,-43-59 192 0,0 0-192 0,0 0 192 0,17 55 0 0,-17-55 0 16,0 0 0-16,0 0 0 0,0 0-192 0,25 51 64 15,-25-51 128-15,0 0-208 16,0 0-432-16,0 0-64 0,0 0-32 0,0 0-12864 15,0 0-2576-15</inkml:trace>
  <inkml:trace contextRef="#ctx0" brushRef="#br0" timeOffset="45819.49">27414 9269 27647 0,'0'-9'1216'0,"0"4"256"0,0 0-1168 0,0 0-304 0,0 3 0 0,-1 0 0 0,-1 1 2240 0,-1-2 384 0,-1 0 64 0,-1-1 32 0,-5 1-992 0,0 3-208 0,-3 0-48 0,0 3 0 16,-1 1-880-16,3 2-176 0,0-1-32 0,1 3-16 16,3-1-240-16,1 1-128 0,2 1 160 0,1-1-160 15,4 1 0-15,1-1-160 0,-2-8 0 0,0 0 0 16,0 0-192-16,0 0-32 0,0 0-16 0,46 49 0 16,-46-49 64-16,0 0 16 0,0 0 0 0,0 0 0 15,70 37-32-15,-70-37 0 0,0 0 0 0,0 0 0 16,63 33 32-16,-63-33 16 0,0 0 0 0,0 0 0 0,0 0 128 0,60 27 32 15,-55-25 0-15,-1 1 0 0,-2-1 144 0,-4-2 0 16,0 1 128-16,-3-1-128 0,-2 0 336 0,-1 1 0 16,-2-1 0-16,-1 2 0 0,-2-2-48 15,2 0-16-15,-2 1 0 0,0-2 0 0,5 1-32 0,-1-2-16 16,2 1 0-16,2-2 0 16,0 0-992-16,2 1-208 0,2-3-48 0,0 1-16400 0</inkml:trace>
  <inkml:trace contextRef="#ctx0" brushRef="#br0" timeOffset="46113.65">27788 8936 32831 0,'3'-21'720'0,"-1"11"160"0,1 0 16 0,-2 3 16 0,0 3-720 0,1 2-192 0,-2 1 0 0,1-2 0 15,1-1 2272-15,-1 0 416 0,0 1 96 0,1 3 16 16,-2 4-1232-16,0 5-240 0,0-9-48 0,0 0-16 0,0 45-560 0,0-45-96 15,0 0-32-15,6 69 0 16,-6-69-64-16,8 54-32 0,-8-54 0 0,8 53 0 16,-8-53-80-16,9 54-16 0,-9-54 0 0,0 0 0 0,13 71-208 0,-13-71-48 15,0 0-128-15,14 56 192 0,-14-56-192 0,0 0 0 16,0 0 0-16,0 0 0 31,22 58-384-31,-22-58-128 0,0 0-32 0,0 0 0 16,0 0-624-16,0 0-128 0,0 0-32 0,0 0-13008 0,0 0-2624 0</inkml:trace>
  <inkml:trace contextRef="#ctx0" brushRef="#br0" timeOffset="46297.33">27688 9219 28559 0,'-4'-2'2544'0,"3"2"-2032"16,2 0-512-16,0 0 0 0,1 0 2656 0,-1 0 432 0,2 0 96 0,-3 0 16 15,0 0-1744-15,0 0-352 0,48 3-64 0,-48-3-16 16,42 0 112-16,-42 0 16 15,48-1 0-15,-48 1 0 0,50 0-704 0,-50 0-144 16,45 0-32-16,-45 0 0 0,0 0-448 0,45 0-80 0,-45 0-32 0,0 0 0 31,0 0-608-31,0 0-128 0,48 5-32 0,-41-5-12496 16,-1-1-2496-16</inkml:trace>
  <inkml:trace contextRef="#ctx0" brushRef="#br0" timeOffset="46710.39">28267 9227 13823 0,'5'0'1216'0,"-1"-1"-960"0,-1 1-256 0,-2 0 0 16,1-2 848-16,0 1 128 0,4-1 32 0,1 0 0 15,2-1 2448-15,-1-3 480 0,-1 2 96 0,-4-2 32 16,-2-1-1440-16,-2 2-304 0,-3-1-48 0,-3 0-16 16,-2 1-1216-16,-2 0-240 0,-2 1-48 0,-1 3-16 15,-2-1 0-15,-1 4 0 0,2 2 0 0,-1-1 0 16,1 2-48-16,1 0-16 0,1 0 0 0,0 2 0 15,3 0-352-15,1 2-64 0,1-1 0 0,4 4-16 16,1-2-240-16,2-1 0 0,1 1 0 0,0-10 0 16,0 0-144-16,0 0-80 0,0 0-16 0,0 0 0 15,40 55-208-15,-40-55-32 0,0 0-16 0,0 0 0 16,0 0 16-16,56 16 0 0,-56-16 0 0,0 0 0 0,34-1 160 0,-24-4 48 16,-2 3 0-16,1-3 0 0,-1 1 272 0,-2-2-192 15,-2 2 192-15,0-1-160 0,1-1 352 0,-4 0 64 16,2 3 0-16,-2 1 16 0,1-1 304 0,-2 1 48 15,0 1 16-15,0 1 0 0,0 1 96 0,0 2 32 16,0-3 0-16,0 0 0 0,0 0-400 0,0 0-80 16,0 0-16-16,0 0 0 0,15 57-272 0,-15-57 0 0,0 0 0 0,0 0 0 15,0 0 0-15,0 0 0 16,43 43-240-16,-43-43 80 16,0 0-288-16,0 0-48 0,0 0-16 0,49 3 0 15,-39-7-256-15,0 0-48 0,0-2-16 0,0 1 0 16,0-3-448-16,-2 1-80 0</inkml:trace>
  <inkml:trace contextRef="#ctx0" brushRef="#br0" timeOffset="47081.92">28599 9274 18431 0,'2'0'1632'0,"-1"0"-1312"0,1 0-320 0,-2 0 0 0,0 0 1856 0,1 1 288 0,0 1 64 0,2 0 16 0,0 3 1344 0,0 0 272 15,1 4 48-15,-2-1 16 0,0 1-2336 0,0-1-464 16,1-1-80-16,-2 2-32 15,-1-2-320-15,1-2-64 0,1 3-16 0,-2-3 0 0,1-1-176 0,-1 1-32 16,2-3-16-16,-2 1 0 0,1-1-176 0,-1-2-16 16,1-2-16-16,-1 1 0 0,0-1-160 0,0 0 0 15,0-3 0-15,0 0 0 0,0-1 0 0,0-1 0 16,0 0 0-16,0-2 0 0,2 1 0 0,-2 0-144 16,1-1 144-16,2-1-160 15,0 0 160-15,0-1 0 0,1 0 0 0,2-1 0 0,-1 1 0 0,2 0 0 16,0 1 0-16,2 0-128 0,2 0 128 0,-1 3 0 15,4 0-144-15,-2 4 144 0,-12 3-224 0,0 0 32 0,0 0 0 0,0 0 0 16,53 13 0-16,-53-13 16 0,0 0 0 0,0 0 0 16,0 0 176-16,40 61 0 0,-40-61 160 0,0 0-160 15,0 0 496-15,21 53 0 0,-21-53 0 0,0 0 0 16,0 0-240-16,0 0-32 0,0 0-16 0,41 54 0 31,-41-54-512-31,0 0-96 0,0 0-32 0,0 0-13808 16,48 8-2768-16</inkml:trace>
  <inkml:trace contextRef="#ctx0" brushRef="#br0" timeOffset="47329.16">29310 8843 3679 0,'-6'-23'320'0,"3"13"-320"16,1 0 0-16,0 5 0 0,2 2 8400 0,0 2 1616 15,0-1 320-15,-1 1 64 16,-1 1-7664-16,1 0-1536 0,1 3-304 0,-1 4-64 0,1-7 224 0,0 0 48 15,0 0 16-15,5 69 0 16,-5-69-384-16,6 54-80 0,-6-54-16 0,7 66 0 0,-7-66-192 0,7 75-32 16,-7-75-16-16,7 73 0 0,-7-73-272 0,6 67-128 0,-6-67 128 0,4 58-128 15,-4-58-160-15,0 0-112 0,6 65-32 0,-6-65 0 32,0 0-656-32,0 0-128 0,2 48-16 0,-3-41-16 15,0-2-272-15,-2-2-48 0</inkml:trace>
  <inkml:trace contextRef="#ctx0" brushRef="#br0" timeOffset="47516.71">29071 9100 42383 0,'3'-1'3776'0,"0"-1"-3024"16,1 2-608-16,-1 0-144 0,1-1 0 0,2-1 192 31,4 1-192-31,5-2 192 0,8-1 576 0,4-2 128 16,2 2 32-16,1-2 0 0,1 2-128 0,-4-2-32 15,-3 2 0-15,-3 0 0 0,-4 1-768 0,-3-1-352 16,-4 1 32-16,-3 0-21072 0</inkml:trace>
  <inkml:trace contextRef="#ctx0" brushRef="#br1" timeOffset="55051.45">13176 8802 9359 0,'-7'4'0'0,"1"-1"0"0,4-2 0 0,0 1 0 0,1-2 0 15,-2 1 128-15,-3 2-128 0,-2 1 0 0,-2 0 0 0,0 1 0 16,-1-2 0-16,2-1 0 0,1 0 0 0,1-1 0 16,2-2-144-16,1 1 144 0,1 0 0 0,1 0 0 15,0 1 368-15,1 2 192 0,-2 0 32 0,2 1 16 16,-1-1 560-16,1 3 112 0,-1 1 32 0,1 1 32 15,-1 1 128-15,0 0 0 0,0 4 16 0,-1 0 0 16,1 1 176-16,-1 0 48 0,1 2 0 0,1 2 32 16,1-1-208-16,0 3-32 0,0-2-16 0,1 2 0 0,-1-20-304 0,0 0-64 15,5 71-16-15,-5-71 48 0,0 0-480 0,2 73-96 16,-2-50 0-16,-1 2 16 0,1-25-176 0,-4 55-32 16,4-55-16-16,-6 55 0 15,0-25-112-15,1-2 0 0,1-4-16 0,-2 2 32 0,2 0-80 0,-2 6-32 16,2 1 0-16,0 1 0 0,4-34-160 15,0 67 0-15,0-67 0 0,5 61 0 0,-5-61 0 0,0 0 0 16,14 76 0-16,-14-76 0 0,0 0 0 0,17 68 0 16,-17-68 0-16,0 0 0 0,0 0 160 0,26 74-160 15,-26-74 128-15,0 0-128 0,0 0 128 0,0 0-128 0,38 65 0 0,-38-65 128 16,0 0-128-16,0 0 0 16,0 0 0-16,61 51 128 0,-61-51-128 0,0 0 0 0,58 23 0 0,-36-17 128 15,2-1-128-15,2-1 0 0,2 2 144 0,1-2-144 16,5 1 0-16,0-4 0 15,2 2 0-15,-1-2 128 0,2 2-128 0,-3-1 0 0,-1 0 0 0,3 0 0 16,3-1 0-16,4 1 0 0,2-1 0 0,3 0 0 16,4 1 0-16,3-4 0 0,2 2 0 0,-2-2 0 15,3-1 0-15,4-1 0 16,6-1 0-16,4 0 0 0,0 0 0 0,0 1 0 0,-1 0 0 0,-1 0-128 0,4-2 128 16,-2 3 0-16,-2 0 0 0,2 1 0 15,3 2 0-15,-1-2 0 0,-2 4 0 0,-2-2 0 16,2 0 0-16,0 1 0 0,2 0 0 0,-2 2 0 15,-7-1 0-15,3 0 0 0,4 3 0 0,1-3 0 16,-4 1 0-16,5-1 0 0,2-1 0 0,5 1 0 16,1-1 0-16,-2 0 0 0,1 1 0 0,-1-1 0 15,-1-1 0-15,0 2 0 0,1-2 0 0,-1 1 0 16,-6 0 0-16,5-1 0 0,2 2 0 0,1-2 0 0,-1 0 0 16,-1 1 0-16,1 1 0 0,-3-1 0 0,0 1 0 0,-4-2 0 15,2 0 0-15,3 0 0 0,4 0 0 0,-3 0 0 16,0 0 0-16,-2 0 128 0,3-2-128 0,-3 1 0 15,1-2 0-15,0 1 128 0,-1 0-128 0,1-1 0 0,0 1 0 16,-3 0 0 0,-2-1 0-16,-4 0 0 0,-2 0 0 0,-1-1 0 0,2 1 0 0,1 2 0 15,3-1 0-15,0-1 0 0,-1 2 0 0,-5-2 0 16,-4 0 128-16,3-1-128 0,3 1 0 0,-9-1 128 16,-8 3-128-16,3-2 0 0,8 0 0 0,7-3 0 15,8 2 0-15,0 0 128 0,1 0-128 0,1 2 0 16,0-1 0-16,-1 0 0 0,-6-1 0 0,0 0 0 0,0 0 0 0,2 1 0 0,0 2 0 15,1-1 0-15,0 2 0 16,0-1 0-16,3-2 0 0,-6 0 0 0,-3 0 0 0,2 2 0 16,3 1 0-16,1 1 0 0,-5 2 0 15,-4 0 0-15,2-2 0 0,-10-1 0 0,-10 0 0 0,7 2 0 16,13-1 0-16,6 1 0 16,3 2 0-16,-1-1 0 0,0-2 0 0,-16-1 0 0,-12 0 0 0,7 0 0 15,14 0 0-15,16 0 0 0,5 1 0 0,2-2 0 16,-3-2 0-16,0-1 0 0,-1 0 0 0,1 1 0 15,-2 3 0-15,-1-2 0 0,-2 2 0 0,-1-2 0 16,9-1 0-16,-3 0 0 0,-6 3 0 0,-4 0 0 16,-1 3 1744-16,4-2 288 0,8-1 48 0,-33-1 16 15,-16 1-3312 1,0-2-640-16,12 2-144 0,21 0-32 0,19 0 1632 0,10 0 400 0,5-2 0 0,-12 0 0 16,-26 1 0-16,1 2 0 0,2 2 0 0,2 1 0 15,0-1 0-15,0 0 0 0,3-2 0 0,-8 1 0 0,-7 1 0 16,3-1 0-16,9 3 0 0,7-3 0 15,2 1 0-15,-43-1 0 0,-2-2 0 0,3 0 0 0,5 0 0 16,6-2 0-16,7 2 0 0,20-3 0 0,19-1 0 0,6 0 0 16,-7-2 0-16,1 1 0 0,4 0 0 0,5 1 0 15,1 0 0-15,-2-3 0 0,-1 0 0 0,-12 0 0 16,-13 3 0-16,-3 1 0 0,-1 0 0 0,3 0 0 16,0-1 0-16,-2 0 0 0,1-2 0 0,-10 0 0 15,-14 3 0-15,2-1 0 0,5 1 0 0,3 1 0 0,1-4 0 0,2 0 0 16,4 1 0-16,-21 0 0 0,-10 1 0 0,3 1 0 15,7 0 0-15,8 2 0 16,7 0 0-16,5-1 0 0,1 2 0 0,-3-1 0 0,2-1 0 0,-10 0 0 16,-16 2 0-16,1 1 0 15,7-1 0-15,0 3 0 0,4 0 0 0,-1-2 0 16,-1 2 0-16,-1-3 0 0,-3 0 0 0,-2-2 0 16,-3 1 0-16,-11 0 0 0,-7 1 0 0,2 0 0 0,2-2 0 15,4 2 0-15,0 0 0 0,2 0 0 0,3 0 0 0,-1 0 0 16,-3 0 0-16,-3-1 0 0,1 1 0 0,-4-2 0 15,0 1 0-15,-1-2 0 0,-2 0 0 0,-4-1 0 0,-1 1 0 16,-4-1 0-16,0 0 0 0,-7 0 0 16,0 1 0-16,-2-2 0 0,1 3 0 0,-1-1 0 15,0 0 0-15,0-1 0 0,-2 0 0 0,-1-1 0 0,2 1 0 0,-2-2 0 16,0 1 0-16,-2-1 0 16,0 0 0-16,0-1 128 0,0 0-128 0,0 0 0 0,-1-1 0 0,1-2 128 15,-1 0-128-15,2 0 0 16,-1-1 0-16,1 0 0 0,0-2 0 0,-1-1 128 15,2-2-128-15,2 1 0 0,-1-2 0 0,-1-2 0 16,2-1 0-16,-1 1 128 0,2-2-128 0,-1-1 0 16,-1 1 0-16,-1-1 128 0,3-2-128 0,-2-2 0 0,1-1 176 0,-1-1-48 0,2-3 0 0,2 0 0 15,-1-2 32-15,0-1 0 16,-1-1 0-16,0-2 0 0,0 1-32 0,-3-2-128 16,3 1 192-16,-5 4-64 0,1 2-128 0,-2 2 160 15,1 0-160-15,-1 0 160 0,-1-5-160 0,0 1 0 16,-3-1 0-16,0 3 0 0,-2 2 0 0,-1 2 0 15,0 1 0-15,-1 1 0 0,-1 2 0 0,-3 1 0 0,1-1 0 0,-1 2 0 16,-1 1 0-16,0 2 0 16,-1-1 0-16,-3 2 0 0,2 3 0 0,-2 0 0 0,2 3 0 0,-2 1 0 15,0 0 800-15,-2 0 176 0,-1 2 48 16,-2-2 0-16,-1 1-832 0,0 1-192 16,-4-2 0-16,-1 1 0 0,0 2-832 0,-1-1-176 15,-6 2-16-15,-3-1-16 0,-2 0 816 0,-5 2 224 0,-2 0 0 0,-4 0 0 0,-1 0 0 16,-3 1 0-16,4 1 0 0,4 2-128 15,-1-2 128-15,-8 2 0 0,-12 1 0 0,-12 1 0 16,-5 0 0-16,2 1-128 0,10-4 128 0,5 2 0 16,6 0 0-16,-11 0 0 0,-14 2 0 0,-10-1-128 15,-1-1 128-15,5 0 0 0,5 0 0 0,-5-1 0 0,-5 1 0 0,-3 0 0 0,-9 0 0 0,6 0-128 16,16-3 128-16,-3 2 0 0,-8-1 0 16,-8 1 0-16,-10-1 0 0,1 1 0 15,15-2 0-15,-3 2 0 16,-5-2 0-16,-5 2 0 0,-5-1 0 0,21 1 0 0,20-2 0 0,-13 1 0 15,-28 2 0-15,-17-1-128 0,3-2 128 0,3 2 0 0,3 1 0 0,-4-2 0 32,-7 2 0-32,0-1-128 0,4-2 128 0,-3 2 0 15,-5-1 0-15,53 1-160 0,17 0 160 0,-5-2 0 0,-16 1-128 0,-34-2 128 16,-9 0 0-16,-13-2 0 0,-25 2 0 0,-8 0-128 16,16-3 128-16,4 2 0 0,-3 3 0 0,0-1 0 15,9 0 0-15,1 0 0 0,2 3 0 0,4 0 0 16,4-1 0-16,6-1 0 0,0 2-144 0,0 0 144 15,-4 3 0-15,1-2-144 0,1-2 144 0,0 4 0 16,-2 1 0-16,39-1 0 0,17-2 0 0,-12 1 0 16,-28 5 0-16,-20-1 0 0,15-1 0 0,-10 2 0 15,-21 3 0-15,0 0 0 0,15-2 0 0,1 2 0 0,-1 0 0 16,1 0 0-16,8-1 0 0,3-1 0 0,11 1 0 16,-6 0 0-16,-8 0 0 0,3-1 0 0,23-1 0 15,-11 2 0-15,-15-1 0 0,-3 2 0 0,2 0 0 16,1 0 0-16,-6 0 0 0,4 0 0 0,11-2 0 0,-4 2 0 15,-4-3 0-15,-2 0 0 0,6 2 0 0,2-2 0 16,-2 0 0-16,1-1 0 0,2-2 0 0,0 0 0 16,2 3 0-16,-3 0 0 0,-4-3 0 0,4 2 0 15,2 1 0-15,2-3 0 0,-3 2 0 0,4 0 0 16,1-2 0-16,1 3 0 0,-5 0 0 0,2-1 0 0,2-1 0 0,1 1 0 16,1 1 0-16,3 0 0 0,9-1 0 0,4-1 0 15,2-2 0-15,-8 3 128 16,-5 1-128-16,1-1 0 0,1-1 0 0,4-2 0 15,7 1 0-15,-2 1 0 0,-1 2 0 0,2-3 0 16,4-4 0-16,2 1 0 0,2 1 0 0,3-1 0 16,1 2 0-16,2-2 0 0,4-1 0 0,6-1 0 15,8 1-256-15,-2-1-80 0,-1 2-16 0,2 0 0 16,4-2-928-16,5 1-176 0,2-1-32 0,3 1-15952 0</inkml:trace>
  <inkml:trace contextRef="#ctx0" brushRef="#br1" timeOffset="74823.64">14168 10934 24879 0,'-10'-9'2208'0,"4"4"-1760"0,2 0-448 0,1 3 0 0,2 0 1792 0,1 2 288 0,0-1 48 0,0-1 16 16,0 1-672-16,0-2-144 0,1 0-32 0,2 0 0 0,3 5-16 0,-1-1-16 15,2 5 0-15,0 4 0 16,2 2-752-16,-9-12-128 0,0 0-48 0,8 77 0 0,-10-36-32 0,-5 5-16 16,-2 4 0-16,-1 5 0 0,-1 6-112 0,-2 1-32 15,-1-1 0-15,0-6 0 16,5-6-144-16,2-5 0 0,3-9 0 0,1-2 128 0,0-4-128 0,3-2 0 15,0-4 0-15,2 1 0 0,-1 0 0 0,2-2 0 16,0 0 0-16,0-4 0 0,0 0 0 0,-1 1 0 0,0 1 144 16,1-4-144-16,-1 0 160 0,0-2-32 0,-1 0-128 0,1-2 192 15,-1-1-16-15,2-3-16 0,-2 1 0 0,2-4 0 16,-1 0-32-16,2-1 0 0,2-1 0 0,1-3 0 16,4 1 64-16,2-4 16 0,2 2 0 0,3-3 0 15,2-1 0-15,1 0 0 0,2-1 0 0,1 1 0 16,3-1-80-16,0 0 0 0,0 2-128 0,-1 1 192 15,1 2-192-15,-1-1 144 0,-4 1-144 0,-1 1 128 16,-1 0-128-16,0 0 0 0,-2 0 0 0,1 0 0 0,-2 1 0 16,0-1 0-16,0 0 128 0,-2 0-128 0,-1-2 0 0,2-1 0 15,-1 0 0-15,1-1 0 0,-1 1 0 0,0 0 0 16,-3 0 0 0,-2-1 0-1,0 1-736-15,-4 0-80 0,-1 2-16 0,-2-2-13008 0,-1 2-2608 0</inkml:trace>
  <inkml:trace contextRef="#ctx0" brushRef="#br1" timeOffset="75142.47">14537 11684 35935 0,'-3'-4'1600'0,"3"2"320"0,1 1-1536 0,1 1-384 0,0 0 0 0,1 0 0 0,3 1 1024 0,4 1 128 0,7 2 16 0,-17-4 16 16,0 0-80-16,75 13-16 0,-75-13 0 0,70 5 0 15,-70-5-288-15,86 7-64 0,-38-4-16 0,-2-1 0 16,-46-2-272-16,84 7-64 16,-84-7-16-16,77 10 0 0,-77-10-64 0,59 14-16 15,-59-14 0-15,0 0 0 0,62 31-96 0,-62-31 0 16,0 0-16-16,0 0 0 0,0 0-176 0,42 58 192 16,-44-47-192-16,-5 0 192 0,-5-1-32 0,-3 0 0 15,-6 1 0-15,-5 1 0 0,-4 2 112 0,-3 0 32 16,-7 0 0-16,-2 2 0 0,-4 1-176 0,0-3-128 15,3 0 144-15,8-4-144 0,5-2 0 0,2 1 0 16,3-2 0-16,5-3 0 16,4 0-768-16,7-1-32 0,1-2-16 0,6-1-14032 15,3 2-2816-15</inkml:trace>
  <inkml:trace contextRef="#ctx1" brushRef="#br1" timeOffset="68001.63">17629 18263 0,'0'0'0,"0"0"0,-64-78 16,64 78-16,0 0 16,-93-197-1</inkml:trace>
  <inkml:trace contextRef="#ctx0" brushRef="#br1" timeOffset="79901.7">16240 11774 27647 0,'-1'-3'2448'0,"-1"2"-1952"0,1 0-496 0,0-1 0 0,-1 1 992 0,-1-1 96 0,-1 0 32 0,-2-4 0 16,-1 2 1184-16,-3-2 256 0,-5 3 32 0,-1 2 16 16,2 1-1680-16,-1 3-336 0,-1 2-64 0,2 4-16 15,0 1-144-15,0 2-48 0,-2 4 0 0,2 2 0 0,-1 1-128 0,5 0-16 16,7 1-16-16,3 1 0 0,0-21-160 0,4 41 0 16,-2-21 144-16,-2-20-144 0,0 0 0 15,46 54 0-15,-46-54 0 0,0 0 0 0,72 41 0 0,-72-41 0 16,0 0 0-16,0 0 0 15,64 29 0-15,-64-29 0 0,0 0 0 0,68 6-128 0,-43-7-16 0,-1-2 0 16,-1 0 0-16,-1-1 0 16,-1 0-656-16,-9 2-128 15</inkml:trace>
  <inkml:trace contextRef="#ctx0" brushRef="#br1" timeOffset="80526.31">16517 11842 20271 0,'-3'3'896'0,"2"-2"192"0,-1 2-880 0,1 1-208 0,0-1 0 0,1 0 0 16,-2 0 2272-16,1 3 416 0,-1 1 64 0,2-2 32 16,-1 4-32-16,0 1 0 0,-1 2 0 0,2 1 0 15,2 1-1824-15,-2-14-368 0,0 0-80 0,8 57-16 0,-8-57-224 16,0 0-48-16,30 65-16 0,-30-65 0 0,0 0-48 0,50 48 0 16,-50-48 0-16,0 0 0 15,50 7 0-15,-36-11-128 16,2-4 192-16,-4-1-64 0,0-4 0 0,-1-3-128 0,-3 1 192 0,1-4-64 0,-2 0 112 0,-1-4 16 31,-1 0 0-31,-3 1 0 0,-2 2 144 0,-2-1 48 0,-2 0 0 0,-3 1 0 16,-2-1-80-16,0 2-16 0,0 2 0 0,-1 3 0 15,-1 2-128-15,-3 2-32 16,-2 4 0-16,-1 2 0 0,2 2-192 0,-2 5 0 0,-3 0 128 16,6 1-128-16,3-1 0 0,-1 3 0 0,2-1-144 0,2 1 144 15,2-2-256-15,2 1 32 0,1-1 16 0,0 1 0 31,3 2-176-31,2 1-16 0,5 0-16 0,-7-8 0 0,0 0 80 0,0 0 16 0,78 30 0 0,-78-30 0 16,56 1 128-16,-26-2 48 0,1-2 0 0,0 0 0 16,0 2 144-16,0 1 0 0,-1 0 0 0,-30 0 0 15,56 4 0-15,-56-4 0 0,57 11 0 0,-45-9-128 16,0 0 128-16,-4 1 0 0,1 0 0 0,-1 1 0 0,-8-4 0 16,0 0 128-16,0 0-128 0,0 0 176 0,0 0 32 0,0 0 16 15,43 55 0-15,-39-46 0 0,-1-1 48 0,-1 1 16 16,1-2 0-16,0 0 0 0,-2 0-16 0,1-3 0 15,-1 2 0-15,2-2 0 16,-1-2-80-16,0-1 0 0,-2-1-16 0,2-3 0 0,1 2 0 0,-2-4 0 16,0-2 0-16,1-1 0 0,-1 2-176 0,1-2 160 15,1-2-160-15,2-3 160 0,1-1-160 0,1-1 0 16,3 2 0-16,0-1 0 0,0 4 0 0,1 0 0 16,-1 4 0-16,0 2 0 0,0 5 0 0,-2 2 0 0,-8-3 0 0,0 0 0 15,0 0-128-15,0 0 128 0,41 65-160 0,-41-65 160 16,0 0-144-16,13 61 144 0,-13-61-128 0,0 0 128 15,15 55 0-15,-15-55 0 0,0 0 0 0,0 0 0 16,13 52-384-16,-13-52 0 0,0 0 0 0,0 0 0 16,0 0-640-16,0 0-128 0</inkml:trace>
  <inkml:trace contextRef="#ctx0" brushRef="#br1" timeOffset="80855.89">17685 11701 38703 0,'-5'-10'1712'0,"2"6"352"0,0-2-1648 0,0 3-416 0,0 2 0 0,1-1 0 0,-4 2 800 0,0 0 80 0,-4 2 16 0,-5-1 0 0,-5 3 368 0,-4 2 80 16,0 3 0-16,3-2 16 16,1 3-608-16,3-1-128 0,4 1-32 0,2 0 0 0,4 0-448 0,3 0-144 15,4 0 0-15,1-2 0 0,-1-8 0 0,0 0-144 0,0 0-16 0,0 0 0 31,64 53-272-31,-57-49-48 0,-2-1-16 0,1 1 0 0,3 0 80 0,-1 2 16 0,-8-6 0 0,0 0 0 16,0 0 112-16,74 46 32 0,-74-46 0 0,0 0 0 16,67 57 0-16,-67-57 16 0,0 0 0 0,0 0 0 15,0 0 32-15,19 64 0 0,-28-57 0 0,-2-3 0 16,1 0 208-16,0-1 0 0,3-2 0 0,1 1 160 16,1-1 128-16,-2 1 32 0,-2-2 0 0,2 0 0 15,-1 0 0-15,-6-2 16 0,-3-1 0 0,-2-1 0 16,2 1-608-16,5-2-128 0,2 2-32 0,4-1-19280 15</inkml:trace>
  <inkml:trace contextRef="#ctx0" brushRef="#br1" timeOffset="81077.57">17940 11896 38703 0,'2'-3'1712'0,"-2"2"352"0,2 1-1648 0,-2 0-416 0,0 0 0 0,0 0 0 15,-2 0 1280-15,1 1 192 0,0 3 16 0,-2 0 16 0,-1 5-256 0,-1-1-48 0,2 2-16 0,2 0 0 16,0 3-480-16,1-13-112 0,0 0-16 0,0 0 0 16,8 51-384-16,-8-51-64 0,0 0-128 0,0 0 176 15,0 0-320-15,0 0-64 0,35 53-16 0,-35-53 0 32,0 0-848-32,0 0-160 0,0 0-48 0,0 0-19648 15</inkml:trace>
  <inkml:trace contextRef="#ctx0" brushRef="#br1" timeOffset="81490.5">18382 11413 23039 0,'0'-16'2048'0,"0"10"-1648"16,1 2-400-16,-1 1 0 0,0 3 4112 0,-1 0 752 15,1 3 128-15,-2 3 48 0,1 2-3248 0,-1 8-640 16,1 4-128-16,1-20-16 0,0 51-80 0,0-51-16 15,0 62 0-15,0-62 0 0,3 70-464 0,-3-70-80 16,3 86-32-16,-3-86 0 0,4 87-336 0,-4-87 128 16,8 84-128-16,-8-84 0 0,15 70 0 0,-15-70 0 0,0 0 0 0,19 69 0 15,-19-69 0-15,0 0-208 0,0 0 48 0,0 0 16 16,43 52 144-16,-35-50-208 0,2-4 80 0,0 1 128 16,-2-2-240-16,1-4 80 0,-1 0 16 0,-3-2 0 15,-1-1 144-15,-6-1-208 0,0-2 80 0,-5-1 128 16,-2-1-192-16,-4-1 192 0,-2 1-192 0,-4-1 192 15,1 5-352-15,-3 1 48 0,-2 1 16 0,1 4 0 16,1 2 48-16,-1 4 16 0,4 1 0 0,0 2 0 16,3 0 224-16,0 2 0 0,1 1 0 0,3-1 0 15,-1-1 0-15,5 1 0 0,0 0 0 0,1 1 0 16,2 0 0-16,1 1 0 0,2 1 128 0,2 1-128 0,-1-10 0 0,0 0 128 16,0 0-128-16,0 0 0 0,58 62 128 0,-58-62-128 15,0 0 0-15,70 21 0 0,-70-21 0 16,53 7 0-16,-25-7-240 0,2-1 80 15,-2-1-656-15,1-1-128 0,-3-1-16 0,0 0-18192 0</inkml:trace>
  <inkml:trace contextRef="#ctx0" brushRef="#br1" timeOffset="81809.55">18712 11925 22111 0,'0'0'1968'0,"0"-1"-1584"0,0 1-384 0,0 0 0 15,0 0 2624-15,0-1 432 0,0 1 80 0,2-2 32 16,1 1-608-16,-1-1-112 0,1 1-16 0,0 0-16 15,3-2-1360-15,2 0-272 0,2-1-48 0,3-1-16 16,-1 1-208-16,3-3-64 16,2 0 0-16,-2-1 0 0,1 1-192 0,-2-2-32 0,-2 1-16 0,1-2 0 15,-3 1-48-15,-1-1-16 0,-1-1 0 0,-2 0 0 16,-2 1 32-16,-3-1 0 0,-2-1 0 0,-1 2 0 16,1 5 16-16,-2-4 0 0,-2 1 0 0,-5-1 0 15,0 1-64-15,-3 2-128 0,0 2 192 0,1 2-64 16,-1 2 0-16,2 3 0 0,-1 2 0 0,2 0 0 15,2 1-128-15,1 1 0 0,1 1 0 0,1 2 0 0,0 2 0 16,3 0 0-16,-1 4 0 0,1 1 0 16,2-17-256-16,0 0 0 0,10 61 16 0,-10-61 0 15,0 0-320 1,0 0-64-16,40 73-16 0,-40-73 0 0,0 0-336 0,0 0-80 0,58 45-16 0,-58-45-18576 0</inkml:trace>
  <inkml:trace contextRef="#ctx0" brushRef="#br1" timeOffset="82177.55">19173 11820 26719 0,'-4'-13'2368'0,"2"6"-1888"15,1 1-480-15,-1 2 0 0,1 1 3120 0,1 0 528 0,-1 2 96 0,-1-2 32 16,1-1-1984-16,-4-1-384 0,3 4-64 0,-3 2-32 16,3 4-288-16,-3 3-48 0,0 2-16 0,0 4 0 15,5-14-496-15,0 0-96 0,-2 51-32 0,2-51 0 0,0 0-160 0,5 58-48 31,-5-58 0-31,0 0 0 0,0 0-128 0,19 62 0 0,-19-62 0 0,0 0 0 0,0 0 0 0,0 0 0 32,0 0 0-32,0 0 0 0,0 0 0 0,0 0 0 0,50 37-192 0,-44-40 192 0,-3 0-304 0,0-1 64 31,1 0 16-31,-1 0 0 0,-3-2 224 0,0 0-176 16,1-1 176-16,2 2-160 0,-2-3 160 0,2 3 0 15,0 1 0-15,-1-2 0 0,0 0 0 0,0 1 192 16,2-2-32-16,-1 2-16 0,0 1 80 0,1 0 16 0,0 1 0 0,0 2 0 15,2-1-240-15,-2 1 0 0,2 1 128 0,0-2-128 16,-2 2 0-16,1-2 0 0,4 2 0 0,1-2 0 16,0 1-304-16,0-1 0 0,-1-1 0 0,1 1 0 15,2 0-160 1,-2-2-48-16,-1 1 0 0,-1-1 0 16,1 0-400-16,1-3-96 0,2 1-16 0,0-1-18912 0</inkml:trace>
  <inkml:trace contextRef="#ctx0" brushRef="#br1" timeOffset="82746.28">19591 11788 28559 0,'-1'2'2544'0,"1"1"-2032"15,0 0-512-15,-2-2 0 0,2 0 1760 0,-1 4 256 16,1 2 48-16,-2 4 16 0,2-11-256 0,0 0-48 16,3 52-16-16,-3-52 0 0,0 0-976 0,0 52-192 15,0-52-32-15,0 0-16 0,0 0-272 0,0 0-48 16,24 65-16-16,-24-65 0 0,0 0-208 0,0 0 0 15,0 0 128-15,0 0-128 0,54 30 0 0,-49-30 0 16,1 2-192-16,1-4 192 0,2 1-416 0,2-2 32 16,6-1 0-16,-4 1 0 15,-2-1-176-15,-3-1-16 0,-1 0-16 0,-1-2 0 16,0 0-336-16,-1-2-64 0,2-1-16 0,-2 0 0 16,-1 0 368-16,0 1 80 0,0 0 16 0,2-1 0 0,-2 3 672 0,3-1 144 15,-1 1 32-15,0 0 0 0,1 2 208 0,-2 1 64 0,1 0 0 0,1 2 0 16,0 1-256-16,-1 0-32 0,-2 1-16 0,0 1 0 15,1 0 32-15,-1 4 0 0,-4-5 0 0,0 0 0 16,0 0-64-16,0 0-16 0,0 0 0 0,0 0 0 16,39 67 32-16,-39-67 16 0,0 0 0 0,0 0 0 0,0 0-112 15,0 0-32-15,0 0 0 0,0 0 0 0,44 58 0 0,-38-55-128 16,-2 1 192-16,0-2-64 16,0-2-128-16,1 0 0 0,-2 0 0 0,1 0 0 15,-1-2 0-15,-1 1 0 0,1-2 0 0,-1 0 0 16,0 1-320-16,0-3 64 0,-1 1 16 0,2 0 0 0,1 0 0 0,-1-2 0 15,3 2 0-15,-2-3 0 0,2 1 80 0,-1-1 16 16,2-2 0-16,2 2 0 0,-1-1 144 0,1-1-208 16,1 2 80-16,0 2 128 0,0-1-160 0,-1 2 160 15,1 0 0-15,0 1-144 0,0 3 144 16,0-2-192-16,0 2 192 0,0 2-192 16,-2-1-272-16,-8-1-64 0,0 0-16 0,0 0 0 15,0 0-528-15,53 10-96 0,-53-10-32 0,0 0 0 16,0 0-1392-16,46 11-288 0,-46-11-48 15,0 0-9248-15</inkml:trace>
  <inkml:trace contextRef="#ctx0" brushRef="#br1" timeOffset="83047.19">20471 11812 3679 0,'-1'-8'320'0,"-1"4"-320"0,1 0 0 0,-1 1 0 0,1 1 3696 0,0 1 656 0,-4 1 144 0,0 0 32 0,-4-2 752 0,-2 4 160 16,-3 1 16-16,-2 2 16 0,2 4-3584 0,0-2-720 15,3 4-144-15,1 2-16 0,3 1-736 0,7-14-144 16,0 0-128-16,0 0 192 16,-7 55-192-16,7-55 0 0,0 0 0 0,0 0 0 0,0 0-272 0,0 0 64 0,41 55 16 15,-41-55 0 1,0 0 0-16,0 0 16 0,48 21 0 0,-48-21 0 0,0 0 176 0,0 0-160 16,53 34 160-16,-53-34-160 0,0 0 160 0,0 0 0 15,36 67 0-15,-36-67 128 16,0 0 192-16,10 70 32 0,-10-70 16 0,0 0 0 0,0 77 336 0,0-77 80 15,-13 52 16-15,13-52 0 0,0 0-80 0,-14 56-16 16,5-37 0-16,-2 3 0 16,-2-2-16-16,-1-1-16 0,1-3 0 0,1-1 0 15,2-4-416-15,1-3-64 0,4-1-32 0,-1-4-15408 16,2-3-3088-16</inkml:trace>
  <inkml:trace contextRef="#ctx0" brushRef="#br1" timeOffset="83730.45">22129 11602 22111 0,'-2'0'1968'0,"-3"1"-1584"0,3 2-384 0,-3 0 0 0,3 0 1584 0,-6 1 224 0,-3 3 48 0,-6 4 16 15,-5 6 384-15,-4 2 80 0,2-1 16 0,3-1 0 16,3 0-1136-16,5-3-208 0,2 0-48 0,2-2-16 16,3-3-576-16,1 0-112 0,-2-1-32 15,7-2 0-15,11-2-224 0,-11-4 176 16,0 0-176-16,58 12 160 0,-58-12-160 0,54 4 128 0,-54-4-128 0,65 4 128 15,-27-1-128-15,-23-2 0 0,-2 1 0 0,-2-1 0 16,2 1 0-16,-2 0 0 0,2 1-144 0,-13-3 144 16,0 0-128-16,0 0 128 0,0 0-192 0,0 0 192 15,0 0-176-15,0 0 176 0,0 0-160 0,0 0 160 0,7 55 0 0,-25-48 0 16,-9 0 128-16,-7 1-128 0,2-1 336 0,-4-5-32 16,1 0-16-16,4-2 0 0,7-2-32 0,4 0 0 15,4-1 0-15,7-1 0 0,3 1-512 0,5 0-128 16,2 1 0-16,5 1-18560 0</inkml:trace>
  <inkml:trace contextRef="#ctx0" brushRef="#br1" timeOffset="84490.07">22435 11791 37775 0,'5'-8'1664'0,"-2"4"368"0,1-1-1632 0,-1 2-400 0,-1 2 0 0,-1 0 0 15,2-1 1072-15,0-1 128 16,-2 1 16-16,2-3 16 0,1 3 16 0,0 2 0 16,-1 2 0-16,-1 3 0 0,-2 3-544 0,-2 3-128 0,1 2 0 0,-1 1-16 15,1 2-320-15,1-16-64 0,0 0-16 0,0 0 0 16,10 58-160-16,-10-58 0 0,0 0 0 0,0 0 0 0,0 0 0 16,0 0 0-16,0 0-160 0,46 45 160 0,-33-45-176 0,0-3 176 15,0-1-192-15,-2-2 192 0,0 1-160 0,2-4 160 31,-2 2-128-31,2-3 128 0,-3 2 0 0,1-1 0 16,-1-1 0-16,-2 2 0 0,2-2 0 0,-1 1 144 0,1 0-16 0,-2 1-128 0,-1 1 288 0,2 2-48 16,2-2-16-16,0 1 0 0,2 2-64 0,-9 2-16 15,0 0 0-15,1 2 0 16,-1-2-144-16,0 4 128 0,0-1-128 0,2 2 128 16,1 4-128-16,-3 0 0 0,-1-1 0 0,-1-1 0 0,2 4 0 0,0-2 0 15,-4-7-160-15,0 0 160 16,0 0-128-16,20 58 128 0,-20-58 0 0,0 0-144 0,0 0 144 0,0 0 0 15,0 0 0-15,0 0 0 0,0 0 0 0,10 53 0 16,-12-53 0-16,1 0 0 16,0-1 0-16,-1 0 128 0,2-2-128 0,-1 0 128 15,1-1-128-15,-2-1 0 0,4 1 128 0,-2-1-128 16,3-1 0-16,-2-1 0 0,3 1 0 0,-1-2 128 16,3-1-128-16,-1-2 0 0,4 0 0 0,1-4 0 15,1 4 0-15,2 0 0 0,-1 2 0 0,1 2 0 0,1 0 0 0,0 4 0 16,2 2 0-16,-3 1-128 0,-13 0-32 0,0 0 0 15,0 0 0-15,0 0 0 0,58 33-80 0,-58-33-16 16,0 0 0-16,0 0 0 0,0 0 128 0,0 0 128 16,33 55-208-16,-30-50 80 0,-3 1 128 0,0-2 0 15,-1-1 0-15,-1-2-128 0,1 1 128 0,0-2 0 16,1-2 0-16,-2 1 0 0,2-2 0 0,2-1 176 16,-2-2-176-16,1 2 192 0,0-2-192 0,2-1 128 15,-1-1-128-15,-1 1 128 0,2-2-128 0,0 1 0 0,1 1 0 16,0-3 0-16,2 0-192 0,1-3 16 0,0 1 16 15,1-1 0-15,2-1-32 0,0-2-16 0,4-1 0 16,2-1 0-16,1 2 64 0,-2 4 16 16,1 2 0-16,-2 3 0 0,-3 4 128 0,-1 3-128 0,-1 4 128 0,-1 2-128 15,-8-6 128-15,0 0-192 0,0 0 192 0,0 0-192 16,21 60 192-16,-21-60-192 0,0 0 192 0,3 56-192 16,-3-56 192-16,0 0 256 0,4 52-64 0,-4-52-16 15,0 0 64-15,0 0 16 0,0 0 0 0,22 58 0 0,-22-58-256 16,0 0 144-16,0 0-144 0,0 0 128 15,0 0-448-15,0 0-112 0,0 0-16 0,0 0-20400 16</inkml:trace>
  <inkml:trace contextRef="#ctx0" brushRef="#br1" timeOffset="84682.23">23521 11767 40543 0,'4'2'1792'0,"-2"-1"384"0,-2 2-1744 0,0-2-432 0,0 2 0 0,0-1 0 0,1 0 992 0,-1 1 112 0,1 4 32 0,-1-7 0 0,0 0-240 0,0 0-32 0,0 0-16 0,0 0 0 16,26 67-512-16,-26-67-96 0,0 0-32 0,0 0 0 31,0 0-688-31,45 43-144 0,-45-43-16 0,0 0-20240 0</inkml:trace>
  <inkml:trace contextRef="#ctx0" brushRef="#br1" timeOffset="84918.11">23863 11394 30399 0,'0'-11'2704'0,"0"1"-2160"15,1 4-544-15,-1 5 0 16,0 0 2288-16,-1-4 336 0,1-3 80 0,-2-5 16 0,2-1-1008 0,-1 1-208 16,1 6-32-16,-1 4-16 0,-1 6-528 0,1 7-96 15,1-10-32-15,0 0 0 0,1 65-320 0,-1-65-64 16,3 67-16-16,-3-67 0 0,6 77-144 0,-6-77-48 15,5 82 0-15,-5-82 0 0,7 76-208 0,-7-76 0 16,14 75 0-16,-14-75 0 31,0 0-448-31,41 85-128 0,-41-85-16 0,0 0-16 0,53 50-480 0,-53-50-80 16,0 0-32-16,56 18-19088 0</inkml:trace>
  <inkml:trace contextRef="#ctx0" brushRef="#br1" timeOffset="85313.25">24371 11779 39039 0,'3'-6'864'0,"-1"2"176"0,-2-1 48 0,1 3 0 0,0-1-880 0,-1 0-208 0,0 0 0 0,0-1 0 0,0-3 1392 0,0-2 224 15,-1-2 48-15,-2 0 16 16,-1-1-464-16,-3 3-112 0,-2 0-16 0,-2 2 0 16,-2 4-560-16,-2 0-112 0,-4 5-32 0,0 2 0 0,-3 3-384 0,3 2 0 15,0-1 128 1,1 3-128-16,1 2-128 0,0 1-64 0,3 3-16 0,3 0 0 15,2 0-256-15,9-17-48 0,0 0-16 0,-4 48 0 16,4-48-112-16,0 0 0 0,0 0-16 0,0 0 0 16,45 51 160-16,-45-51 48 0,0 0 0 0,41 7 0 0,-27-7 192 0,0-3 64 15,-1 0 0-15,-3-2 0 16,-6 0 192-16,3 0 0 0,5-1 0 0,-1 0 0 0,-1 1 128 16,-2-4 128-16,-1 2 32 15,-1-1 0-15,0 1 320 0,-4 1 64 0,0 0 16 0,-1 2 0 16,-1 1 144-16,-1 1 48 0,1 2 0 0,-2 0 0 15,1 1-256-15,0 2-48 0,-1 1-16 0,2 0 0 16,0 3-352-16,2 0-64 0,-2-7-16 0,0 0 0 16,0 0-128-16,0 0 0 0,0 0 0 0,0 0 0 15,46 54 0-15,-46-54-144 0,0 0 144 0,0 0 0 16,0 0-496-16,48 17 16 0,-38-16 0 0,3-1 0 16,-2 0-672-16,0-2-128 0,2 0-16 0,1-1-19712 15</inkml:trace>
  <inkml:trace contextRef="#ctx0" brushRef="#br1" timeOffset="85683.09">24667 11632 39615 0,'0'-2'3520'0,"0"2"-2816"16,0 0-560-16,-2 2-144 0,2-1 496 0,-1 0 64 16,-1 2 16-16,1 3 0 0,0 2 224 0,1 5 48 15,-2 3 16-15,2-16 0 0,0 0-240 0,4 58-48 16,-4-58-16-16,0 0 0 0,0 66-144 0,0-66-32 0,0 0 0 0,10 59 0 15,-10-59-176-15,0 0-32 0,0 0-16 0,0 0 0 16,6 60-160-16,-5-56 128 0,1 2-128 0,-2-5 128 16,1-1-128-16,1 0 0 0,-2-1 0 0,0-2 0 15,-3-2 0-15,-3 0-320 0,0-1 48 0,-1 1 16 32,0-1-144-32,0-3-32 0,2 1 0 0,-1-1 0 0,0 0 256 0,1-1 176 0,2 0-208 0,1 0 80 15,1 1 128-15,1 2 128 0,1 0-128 0,2 3 176 16,0 0 144-16,3 1 16 0,-1 2 16 0,2-1 0 15,-1 2 0-15,1 0 0 0,3 2 0 0,0-1 0 0,1 0 32 0,0-1 0 16,2 2 0-16,0-2 0 16,-13 0-64-16,0 0-16 0,41 1 0 0,-30-1 0 15,0 0-304-15,-1 0 160 0,-1 0-160 0,-1 2 128 16,-2-2-832-16,0 1-192 0,-1 0-16 0,4 2-21168 16</inkml:trace>
  <inkml:trace contextRef="#ctx0" brushRef="#br1" timeOffset="89195.38">26083 11047 30399 0,'2'-6'2704'0,"-2"3"-2160"0,1 0-544 0,-1 2 0 15,2 1 672-15,-2 0 32 0,1 1 0 0,-1 2 0 0,0 4 896 16,0 3 176-16,0 6 32 0,-1 4 16 0,-1 2-848 0,1 6-160 0,-2 5-48 0,2 5 0 0,-2 2-464 0,1-1-112 16,1 2 0-16,1 2-16 15,1-3-176-15,1 0 128 0,-1-2-128 0,-1-3 128 16,2-3-128-16,-1-1 0 16,-1-31 0-16,1 46 0 0,-1-27 0 0,0-2 0 15,-1-3-176-15,0-2 176 0,-2-2 0 0,0-1 0 16,-1-2 0-16,-1-1-128 0,1-2 128 0,0-1 176 15,-2-2-48-15,4-1 0 0,-3-1 128 0,2-2 32 0,2-1 0 0,0-2 0 16,1-1 16-16,1-2 0 16,2-1 0-16,1-2 0 0,0-2-16 0,3-3 0 0,0-2 0 0,2-1 0 15,1-1-80-15,3-1-16 0,1-2 0 0,0 1 0 16,1 0 0-16,2 4-16 0,2-1 0 0,-4 4 0 16,1 4-176-16,-1 2 192 0,-15 10-192 0,31-9 192 15,-31 9-192-15,0 0 0 0,0 0 0 0,0 0 0 16,0 0 0-16,55 33 0 0,-55-33 0 0,0 0 0 15,9 44 0-15,-9-44 0 0,0 36 0 0,0-36-176 16,-1 44 176-16,1-44-192 0,0 45 192 0,0-45-192 0,2 41 64 16,-2-41 0-16,0 0 0 0,10 47 0 0,-10-47-144 0,0 0-32 15,0 0 0-15,0 0 0 16,0 0-176-16,0 0-32 0,0 0-16 0,0 0-19376 16</inkml:trace>
  <inkml:trace contextRef="#ctx0" brushRef="#br1" timeOffset="90271.1">26554 11520 34095 0,'0'0'1504'0,"0"0"320"0,0 0-1456 0,0 0-368 0,0 0 0 0,0 0 0 0,0 0 1728 0,0 0 288 0,0 0 48 0,17 55 16 0,-17-55-1088 0,0 0-224 0,17 55-32 0,-17-55-16 16,0 0-400-16,0 0-96 0,31 57-16 0,-31-57 0 15,0 0-208-15,0 0 128 0,0 0-128 0,54 32 0 16,-54-32 160-16,0 0-160 0,0 0 160 0,53-8-160 16,-53 8 192-16,36-17-48 0,-20 7-16 0,-1 0 0 15,-3 0 0-15,-2 0-128 0,0 0 192 0,-1 0-64 16,-4-1 0-16,1-2 0 0,-3-1 0 0,-2-3 0 16,-4 0 48-16,-2-1 0 0,-2 0 0 0,-5-2 0 0,-2 2-48 0,-1-1-128 15,-2 2 192-15,-2 3-64 0,2 3 0 0,-1 1-128 16,-2 3 192-16,2 4-64 0,1 2 64 0,0 3 0 15,3 4 0-15,0 3 0 0,2 0-192 16,2 1 192-16,2 3-192 0,2 0 192 16,2-1-192-16,3 0-176 0,1-12 48 0,0 0 0 15,0 0-512-15,0 0-112 0,0 0-16 0,65 44 0 16,-65-44 64-16,0 0 16 0,75-3 0 0,-75 3 0 0,50-7 304 0,-50 7 64 0,0 0 16 0,0 0 0 16,0 0 304-1,55-5-160-15,-55 5 160 0,0 0-128 0,60 2 128 0,-60-2 0 0,52 7 0 0,-52-7 0 16,0 0 192-16,62 24-16 15,-62-24-16-15,0 0 0 0,0 0 160 0,0 0 48 16,50 44 0-16,-50-44 0 0,0 0-16 0,0 0 0 16,0 0 0-16,0 0 0 0,0 0-32 0,5 42-16 0,-6-38 0 0,0 1 0 15,-2-4 0-15,-2 2 0 0,3-2 0 0,-1-1 0 16,-1 0-48-16,1-1 0 0,0 1 0 0,0-3 0 16,0 0-80-16,2 0-32 0,-1-2 0 15,1-1 0-15,1 0-16 0,1-1 0 0,2-1 0 16,0-1 0-16,1-1-128 0,2 1 0 15,0-3 144-15,1 0-144 0,3 0 0 0,1-2 0 0,2 0 0 0,2 0 0 0,1 0 0 16,-1 0 0 0,1 1 0-16,-1 2 0 0,1 1-256 0,-1 3 48 0,-15 7 0 0,0 0 0 0,47-7-48 0,-47 7-16 15,0 0 0-15,0 0 0 0,58 26-80 0,-58-26-16 16,0 0 0-16,27 48 0 16,-27-48 48-16,7 39 0 0,-7-39 0 0,-2 41 0 15,2-41 320-15,-2 39-176 0,0-22 176 0,-1-1-128 16,1-2 128-16,0-2 0 0,2-12 0 0,0 0 0 15,0 27 0-15,2-22 192 0,-2-5-64 0,0 0 0 16,0 0 144-16,0 0 48 0,0 0 0 0,24-12 0 0,-19 4-64 0,1-2 0 16,1-1 0-16,0-1 0 15,1 2-128-15,-2 1-128 0,1-3 192 0,2-1-192 16,-2 1 128-16,0-2-128 0,0-3 0 0,-2 0 0 16,3-2 0-16,-1 1 0 0,0 0 0 0,0 1 0 15,1 1 0-15,-1 3 0 0,2 4 0 0,-1 1-144 0,-8 8 144 0,0 0 0 16,0 0 0-16,0 0 0 0,0 0 0 0,0 0 0 15,0 0 0-15,45 43 0 0,-45-43 0 0,0 0 0 16,9 51 0-16,-9-51 0 0,3 35 0 0,-3-35 0 16,0 0 0-16,11 51 0 0,-11-51 0 0,0 0 0 15,0 0 0-15,37 54 0 0,-37-54 0 0,0 0 144 16,0 0-144-16,52 24 0 0,-52-24 160 0,0 0-160 16,51-7 128-16,-51 7-128 0,34-12 0 0,-34 12 0 15,36-17 0-15,-36 17 0 0,36-17 0 0,-36 17-192 16,32-18 32-16,-32 18 16 0,34-18 144 0,-20 8 0 15,0-2-144-15,-2-2 144 0,0 0 0 0,-6 7 0 0,-3 1 0 0,1 1 0 16,0-4 0-16,1-1 0 16,-4-1 0-16,2 0 128 0,0 0 48 0,-3-2 0 0,-2 0 0 15,-2-1 0-15,-2-3 16 0,-3 1 16 0,-6 4 0 0,-2 3 0 16,-2 9-16-16,-3 5 0 0,4 4 0 0,1 7 0 16,2 2 0-16,3 4 0 0,4-1 0 0,2 3 0 15,6-24-192-15,2 45 128 0,-2-45-128 0,0 0 0 16,25 59 0-16,-25-59 0 0,0 0 0 0,0 0 0 15,52 48 0-15,-52-48 0 0,0 0-160 0,0 0 160 16,58 14-1200-16,-58-14-144 0,0 0-48 0,0 0 0 0,0 0 880 0,0 0 192 16,0 0 16-16,57-2-19584 15</inkml:trace>
  <inkml:trace contextRef="#ctx0" brushRef="#br1" timeOffset="90571.93">28440 11319 38703 0,'-9'-4'1712'0,"5"3"352"0,0-1-1648 0,0 2-416 0,1 0 0 0,0 0 0 0,-1 3 912 0,-3 0 112 0,-5 1 0 0,-3 2 16 0,-2 2 112 0,-2 1 0 0,2-1 16 0,3 2 0 16,3 2-656-16,3-3-144 0,2 1-32 0,6-10 0 16,0 0-336-16,0 0 0 0,0 0 0 0,0 0 0 15,47 53-256-15,-47-53-64 0,0 0 0 0,50 25-16 31,-50-25-176-31,0 0-48 0,50 30 0 0,-50-30 0 0,0 0 192 0,0 0 48 0,55 51 0 0,-55-51 0 16,0 0 96-16,0 0 32 0,0 0 0 0,37 62 0 16,-37-62 192-16,-3 22-144 0,0-12 144 0,-4 0-128 0,-2-1 400 15,0-1 96-15,-3 0 16 0,-2 0 0 0,-1-1 160 0,-2-2 32 16,0 1 16-16,0-3 0 0,1-2-144 0,-1-1-48 16,-1-1 0-16,-2-2-21264 15</inkml:trace>
  <inkml:trace contextRef="#ctx0" brushRef="#br1" timeOffset="100045">15655 6109 26719 0,'5'-3'2368'0,"-4"1"-1888"0,-1-1-480 0,0 1 0 0,1 1 448 0,-1-1-16 0,2-2 0 0,1-1 0 0,-1-3 2480 0,1 1 496 16,0 3 112-16,-1 1 0 0,-2 5-2224 0,-2 2-448 16,2 4-80-16,-3 5-32 15,2 4-96-15,-2 3 0 0,3 4-16 0,-1 3 0 0,1 2-144 0,1 3-32 0,0 3 0 16,1-1 0-16,2 1-80 0,-1-1-32 16,3 1 0-16,-2 2 0 0,-1-2-144 0,-1 4-48 0,0 1 0 0,-1 0 0 15,1-2-144-15,-2 3 0 0,0 3 0 0,-3-2 128 16,1 1-128-16,0-5 128 15,-1 0-128-15,0-4 128 0,-1 0 0 0,0-5-128 0,-2 1 192 16,0-2-64-16,1 1-128 0,-1-4 160 16,3-2-160-16,-1-2 160 0,1 0-160 0,0-3 128 0,0 2-128 15,2-4 128-15,1-2 32 0,-1-1 0 0,2-5 0 16,0 1 0-16,2-2 32 0,-3-7 0 0,0 0 0 0,0 0 0 0,0 0-64 0,0 0 0 16,0 0 0-16,0 0 0 0,0 0-128 15,43 46 128-15,-43-46-128 0,0 0 128 16,0 0-128-16,0 0 0 0,0 0 144 0,0 0-144 15,0 0 0-15,66 33 0 16,-66-33 0-16,0 0 0 0,0 0 0 0,65 10 0 0,-65-10 0 0,0 0 128 16,64 4-128-16,-64-4 0 0,52 0 0 0,-52 0 128 15,59 3-128-15,-59-3 0 0,61 3 0 0,-61-3 128 16,59 1-128-16,-59-1 0 0,62 1 0 0,-62-1 0 0,65 2 0 0,-65-2 0 0,70 0 0 0,-70 0 0 16,72-2 0-16,-72 2 0 15,67-4 0-15,-67 4 128 0,81-4-128 0,-81 4 0 16,92-6 128-16,-92 6-128 15,90-5 0-15,-90 5 128 0,78-2-128 0,-78 2 0 0,76 0 0 0,-76 0 0 0,75 3 0 0,-75-3 0 32,75 3 0-32,-75-3 0 0,82 5 0 0,-82-5 0 0,82 5 0 0,-82-5 0 0,79 0 0 0,-79 0 0 31,76 0 0-31,-76 0 0 0,72-2 0 0,-72 2 0 16,71-1 0-16,-71 1 0 0,73-2 0 0,-73 2 0 15,69-1 0-15,-69 1 0 0,74-3 0 0,-74 3 0 0,75-1 0 0,-75 1 0 16,72-4 0-16,-72 4 128 0,68-6-128 0,-68 6 0 15,62-7 0-15,-62 7 0 0,66-7 0 0,-66 7 0 16,71-6 0-16,-71 6 0 0,69-6 0 0,-69 6 0 16,75-1 0-16,-75 1 0 0,72 0 0 0,-72 0 0 15,64 0 0-15,-64 0 0 0,52-1 0 0,-52 1 0 16,0 0 0-16,69-5 0 0,-69 5 0 0,0 0 0 16,69-9 0-16,-69 9 0 0,0 0 0 0,74-9 0 0,-74 9 0 0,62-7 0 15,-62 7 0-15,58-6 0 0,-58 6 0 16,65-4 0-16,-65 4 0 0,59-4 0 15,-59 4 0-15,0 0 0 0,74 1 0 0,-74-1 0 0,0 0 0 0,57 3 0 16,-57-3 0-16,0 0 0 0,0 0 0 0,67 10 128 16,-67-10-128-16,0 0 0 0,0 0 0 0,62 8 0 15,-62-8 0-15,0 0 0 0,0 0 0 0,72 3 0 16,-72-3 0-16,0 0 0 0,72-1 0 0,-72 1 0 16,0 0 0-16,67-3 128 0,-67 3-128 0,0 0 0 15,60 0 0-15,-60 0 144 0,0 0-144 0,0 0 0 16,61 0 176-16,-61 0-176 0,0 0 160 0,0 0-160 15,0 0 144-15,55-3-144 0,-55 3 128 0,0 0-128 16,0 0 128-16,0 0-128 0,45-8 0 0,-45 8 128 0,0 0-128 0,0 0 128 16,0 0-128-16,34-16 128 0,-34 16-128 15,0 0 0-15,0 0 144 0,17-15-144 0,-17 15 128 0,7-9-128 16,-4 4 160-16,0-1-160 0,0 0 256 0,-2 2-64 16,1 0 0-16,-2 0 0 0,1-2 16 0,0-4 0 15,1 0 0-15,-2-1 0 0,1-1-48 0,1-2-16 0,-1-1 0 16,2-1 0-16,-2-1 272 0,2-1 48 15,0 0 16-15,1-4 0 0,-1 1-480 0,0-1 0 0,0-1 0 16,1-1 0-16,-1-1 0 0,-2-1 0 0,2-2 0 16,-2 0 0-16,1 2 0 0,-1-2 0 15,1 0 0-15,-2-1 0 0,0 3 0 0,-3-5 0 0,1-5 0 0,-1-2 0 16,2-3 0-16,1 0 128 0,0 2-128 16,0 0 64-16,0 3-64 0,0 0 0 0,0 1 0 15,1 0 0-15,-1 4 0 0,3-2 0 16,2-1 0-16,-4 6 0 0,0 7 0 0,1-2 0 0,-2 2 0 0,1 0 0 0,-1 1 0 15,-1 3 0 1,-1 4 0-16,1 2 0 0,1 1 0 0,-3 3 0 0,0 1 0 0,0 2 0 0,1 0 0 0,-3 0 0 16,1 2 0-16,0 2 0 15,0-1 0-15,-1 2 0 0,0-1 0 0,-2 0 0 0,0 2 0 0,0-1 0 16,0-1 0-16,-2 0 0 0,-1 2 0 0,-1-2 0 16,-2-2 0-16,0 1 0 0,-1-1 0 0,-1 1 0 15,-1-2 0-15,-4 0 0 0,-2 0 0 0,-6 1 0 16,-2 0 0-16,-10 1 0 0,-5 1 0 0,-8 0 0 15,-3 0 0-15,1 1 0 0,3 2 0 16,-2-2 0-16,2-1 0 0,0-1 0 0,2 0 0 16,-5-1 0-16,-8 1 0 0,-9-1 0 0,-6 1 0 0,2 0 0 0,5-1 0 0,0-2 0 31,2 0 0-31,-3-1 0 0,-5 1 0 0,-5 1 0 16,-3 2 0-16,-1 0 0 0,1-2 0 0,-3 1 0 0,6 1 0 0,-11 2 0 15,-6 4 0-15,-2 0 0 0,3-1 0 0,2 2 0 0,6 1 0 16,-12 3 0-16,-10 7 0 0,-2 0 0 15,-1 0 0-15,7 0 0 0,13 0 0 0,0 0 0 0,1 1 0 0,5-1 0 0,3-1 0 16,5-4 0-16,3 0 0 0,3-2 0 0,5-2 0 0,5-2 0 16,7-4 0-1,7-2 0 1,12 0-704-16,6 0-144 0,5 0-32 0,4-1-24464 0</inkml:trace>
  <inkml:trace contextRef="#ctx0" brushRef="#br1" timeOffset="107727.09">4452 9130 21183 0,'1'-2'1888'0,"0"2"-1504"0,1 0-384 0,-2 0 0 15,0 0 992-15,0 0 128 0,1 0 32 0,1 0 0 0,-2 2 1984 0,0-1 384 0,-2 3 96 0,-1 2 16 16,1 0-2144-16,-3 1-416 16,0 3-96-16,-1-1-16 0,2 1-448 0,-2 2-80 0,1-2-32 0,0 2 0 15,1 1-80-15,1 1-32 0,3 0 0 0,0-14 0 16,3 33-32-16,-3-33-16 0,9 42 0 0,-9-42 0 16,9 52-32-16,-9-52 0 0,9 53 0 0,-9-53 0 15,11 50-80-15,-11-50 0 0,10 49-128 0,-10-49 192 0,0 0-192 0,14 55 144 16,-14-55-144-16,0 0 128 0,0 0 64 0,13 48 0 15,-13-40 0-15,1-1 0 0,1 0 0 0,-1-3 16 16,-1 2 0-16,0-3 0 0,0 1 0 0,0-1 0 16,2 0 0-16,-2 0 0 15,0-2-16-15,1 0-16 0,-1 1 0 0,1-1 0 0,-1-1-176 0,2 0 192 16,1-1-192-16,1-2 192 0,0 2-64 0,0-1 0 16,2-1 0-16,-2 1 0 0,2 0-128 0,0-1 192 0,-1 1-192 15,1 0 192-15,0 1-192 0,-1 1 0 0,1-2 144 16,1 1-144-16,0 1 0 0,1-2 0 0,1 2 0 0,1-1 0 15,0 0 0-15,-10 1 0 0,0 0 0 0,0 0 0 16,48-2 0 0,-48 2 0-16,0 0 0 0,0 0 0 0,63-1 0 0,-63 1 0 0,0 0 0 0,54-4 0 15,-54 4 0-15,0 0 0 0,61-5 0 0,-61 5 0 16,0 0 0-16,59-7 0 0,-59 7 0 0,0 0 0 16,61-7 0-16,-61 7 0 0,0 0 0 0,61-3 0 15,-61 3 0-15,0 0 0 0,63 0 0 0,-63 0 0 16,0 0 0-16,62 0 0 0,-62 0 0 0,47-5 0 15,-47 5 0-15,0 0 0 0,65 1 0 0,-65-1 0 0,0 0 0 0,62 0 0 16,-62 0 0-16,0 0 0 0,61 0 0 0,-61 0 0 16,0 0 0-16,68 2 0 0,-68-2 0 0,0 0 0 15,72 2 0-15,-72-2 0 0,0 0 0 0,67 3 0 16,-67-3 0-16,0 0 0 0,65 6 0 0,-65-6 0 16,0 0 0-16,58 4 0 15,-58-4 0-15,0 0 0 0,0 0 0 0,72 9 0 16,-72-9 0-16,0 0 0 0,0 0 0 0,74 5 0 0,-74-5 0 0,0 0 0 15,52 0 0-15,-52 0 0 0,0 0 0 16,48-1 0-16,-48 1 0 0,0 0 0 0,0 0 0 0,58 0 0 16,-58 0 0-16,0 0 0 0,0 0 0 0,0 0 0 15,0 0 0-15,64 10 0 16,-64-10 0-16,0 0 0 0,0 0 0 0,0 0 0 16,0 0 0-16,0 0 0 0,0 0 0 0,0 0 0 0,0 0 0 0,49-2 0 15,-48 2 0-15,1-1 0 0,-1-1 0 0,-1 0 0 16,0-1 0-16,0 0 128 0,0 0-128 0,-1-1 0 0,-1 0 0 0,1-1 0 31,-2 1 144-31,0-1-144 0,1-1 192 0,-1-1-192 0,0 1 288 0,-1-1-48 16,-1 0-16-16,3-1 0 0,-3-1 32 0,3-1 0 15,-1-1 0-15,0-2 0 0,2-1-16 0,-1-3 0 16,-1-1 0-16,2-1 0 0,2-2-16 0,1 1 0 16,1-1 0-16,-2 1 0 0,0 4-80 0,-1-1-16 15,2 2 0-15,-1 1 0 0,-1 2-128 0,0 0 192 16,-1 2-192-16,1 1 192 0,-2-1-64 0,2 1-128 15,-1 2 192-15,1-1-64 0,0 1-128 0,-1-1 160 0,1 1-160 0,0 2 160 16,0 1-160-16,-2 1 128 16,2-2-128-16,0 3 128 0,-1 0-128 0,1-1 0 15,0 2 144-15,0 1-144 0,-2-1 0 0,1 1 128 16,-1 0-128-16,1 1 0 0,0 0 0 0,-2 1 144 0,0-1-144 0,0 1 0 16,-1 0 128-16,-2 1-128 0,1 0 0 0,-2-1 0 15,-1 0 0-15,0 1 0 0,0-1 0 0,-1 0 0 16,-1 0 128-16,-1-1-128 0,1-1 0 0,-3 0 0 15,2 0 144-15,-2-1-144 0,-1 1 0 0,1-2 144 16,-1 4-144-16,0-4 128 0,1 2-128 0,-2 0 128 16,1-1 256-16,-2 0 32 0,1 1 16 0,-2-2 0 15,-2 1-320-15,-2-1-112 0,-3 2 0 0,0 2 0 0,0-2 0 16,-1 1 0-16,-2 1 0 0,0-1 0 0,-3 2 0 0,1 0 0 16,-2-1 0-16,-2 1 0 0,2-1 0 15,-1 1 0-15,-1-2 0 0,1 0 0 0,1-1 0 0,1 0 0 16,0 0 0-16,1 0 0 0,-1-1 0 0,-1-2 0 15,-3 0 0-15,0 2 0 0,0-2 0 16,-3 0 0-16,-2 0 0 0,-2 1 0 0,0 0 0 0,-3 1 0 16,0-1 0-16,2 0 0 0,2 0 0 0,2-1 0 15,1 0 0-15,1 1 0 0,2-1 0 0,0 0 0 0,0 2 0 16,2 1 0-16,2 0 0 0,-1 0 0 16,1 1 0-16,3 2 0 15,5 1-512-15,3-1-112 0,5-2-16 0,3 2 0 16,5 1-1344-16,2 2-256 0</inkml:trace>
  <inkml:trace contextRef="#ctx0" brushRef="#br1" timeOffset="136009.1">9260 9240 11055 0,'0'-2'976'0,"0"1"-784"0,2 1-192 0,-2-1 0 0,0 1 1216 0,1-2 192 0,1-1 32 16,-1-1 16-16,2-2 1728 0,-2 1 336 0,2 2 80 0,0 0 16 16,-2 0-1168-16,-1 2-224 0,2 2-48 0,-2 1-16 15,0 2-1008-15,1 0-208 0,0 3-48 0,-1 3 0 16,0 1-416-16,0 5-96 0,0 0 0 0,-1 2-16 0,-2 2-160 0,2-1-16 15,-2 4-16-15,0 0 0 0,3-1-176 0,-1-2 192 16,1-2-192-16,-2 1 192 0,2-2-192 0,0 0 0 16,-1-2 0-16,1 1 0 15,-1-2 0-15,-1 0 0 0,1-1 0 0,-2-2 0 16,3-1 0-16,-2-2 0 0,1-1 128 0,1 1-128 16,0-3 0-16,0-1 192 0,1 1-192 0,-1-4 192 0,2 1-32 15,-2-1 0-15,1 0 0 0,-1-1 0 16,0 0 0-16,2-1 0 0,-1 0 0 0,-1-1 0 15,3 1 0-15,-2-2 0 0,2-1 0 0,0-1 0 0,0 1-32 0,1 1-128 0,2-1 192 0,-1 0-64 32,1 1-128-32,0-1 0 0,1 2 144 0,-2 1-144 15,2 1 0-15,-1-1 0 0,1 1 0 0,0 0 0 0,2 0 0 0,-1 0 0 16,2 1 0-16,0-1 0 0,0 1 0 0,0-1 0 16,-10 0 0-16,0 0 0 0,0 0 0 0,0 0 0 15,0 0 0-15,69 9 0 0,-69-9 0 0,0 0 0 0,0 0 0 0,0 0 0 0,0 0 0 0,68 13 0 16,-68-13 0-16,0 0 0 15,0 0 0-15,0 0 0 16,62 12 0-16,-62-12 0 0,0 0 0 0,0 0 0 16,0 0 0-16,62 12 0 0,-62-12 0 0,0 0 0 15,0 0 0-15,0 0 0 0,61 11 0 0,-61-11 0 16,0 0 0-16,0 0 0 0,0 0 0 0,63 7-160 0,-63-7 160 16,0 0 0-16,0 0-160 0,0 0 160 0,63-6-128 15,-52 3 128-15,0 1 0 0,0 0 0 0,-1-1 0 0,0 1 0 16,0 0 0-16,0-1 0 0,1 2 0 0,-1 0 0 15,0-1 0-15,0 1 0 0,0-2 0 0,0 1-128 16,-10 2 128-16,0 0 0 0,0 0 0 0,0 0 0 16,52-5 0-16,-42 3 0 0,0 1 0 0,0 0 0 15,0-1 0-15,-2 1 0 0,2-1 0 0,-2-1 0 16,2 2 736-16,-1 1 224 0,-1-1 64 0,-8 1 0 16,0 0-1664-16,0 0-320 0,0 0-64 0,0 0 0 15,0 0 800-15,57 0 224 0,-50 0 0 0,-3 0 0 16,2-2 0-16,-2 2-160 0,0-1 160 0,-1 1 0 0,1-2 0 15,-1 1-128-15,0 0 128 0,-2-1 0 0,2 1 0 0,0-2 0 16,0 2 0-16,0-2 0 16,1 0 0-16,-1 0 0 0,1-1 0 0,0 0 0 15,-1-1 0-15,1 1 0 0,0 0 0 0,1-2 0 0,-1 1 0 0,0-1 0 16,-1 0 0-16,1-2 0 0,-1 1 144 0,1 0-144 16,-1 0 128-16,0-2-128 0,0 2 160 0,0-1-160 15,-1-1 192-15,1 1-192 0,0-1 192 0,0 2-64 16,-2 0 0-16,2-1-128 0,0 0 208 0,-2 1-64 15,2 0-16-15,-1 0 0 0,-1 0 16 0,0 0 0 16,2 0 0-16,-1-1 0 0,-1 1-144 0,0-2 192 0,1 2-192 0,-1 0 192 16,1 0-48-16,-1-2 0 0,1 1 0 15,-2-1 0-15,1 2-16 0,0 0 0 16,-1 0 0-16,0 0 0 0,0 2-128 0,-1-3 160 16,0 3-160-16,-1-1 160 0,1 1-160 0,-2-1 160 0,0-1-160 0,0 3 160 15,0-2-160-15,-1 3 160 0,0-1-160 0,0 0 160 16,-1-1-32-16,0 3 0 0,-2-1 0 0,0 0 0 15,-2 0 48-15,-2 2 0 0,0-2 0 0,-2 1 0 16,-1 2 32-16,-5 0 16 0,1 2 0 0,-5-1 0 0,1 1-16 0,-6 1 0 16,-3 2 0-16,-5-1 0 0,1 2-16 0,0 0 0 15,1-1 0-15,0 1 0 0,0 0 0 0,3-2-16 16,0-1 0-16,0-2 0 16,1 1-48-16,0-2 0 0,2-3 0 0,3 0 0 15,1-1-128-15,1-1 0 0,0 0 144 0,4-1-144 16,2 2 0-16,3-2 0 0,1 1 0 0,3-2 0 15,3-1-352-15,3 1-144 0,2 2-16 16,5-2-16-16,1 1-976 0,2 2-192 0,4 1-32 0,-10 3-19376 0</inkml:trace>
  <inkml:trace contextRef="#ctx0" brushRef="#br1" timeOffset="136917.01">10556 9552 11055 0,'1'0'976'0,"1"0"-784"0,-1 0-192 0,0-1 0 0,1-1 1824 0,1 1 320 0,1-2 64 0,3-1 16 0,4-5 1584 15,3-1 320-15,3-4 64 0,-1 0 16 0,1-1-1776 0,-2 0-336 16,2 1-80-16,0-1-16 0,0 1-1200 0,-3 0-240 16,0 1-48-16,-1 2-16 0,0 2-176 0,0-1-48 0,-13 10 0 15,25-14 0-15,-25 14-144 0,0 0-128 0,31-16 144 0,-20 11-144 16,-11 5 0-16,0 0 128 0,36-14-128 15,-26 9 0-15,-1 0 0 0,0 1 0 16,-9 4 0-16,0 0 0 0,0 0-256 0,28-15-64 0,-24 13 0 0,-2-1 0 31,-1 3-512-31,-1-2-128 0,-3 2 0 0,-1 0-17328 0</inkml:trace>
  <inkml:trace contextRef="#ctx0" brushRef="#br1" timeOffset="137169.26">10550 9303 19343 0,'-8'-4'848'0,"5"1"192"0,0 1-832 0,2-1-208 16,1 1 0-16,0 1 0 0,0 1 2672 0,1 0 480 15,2 0 112-15,1 1 0 0,3 2-304 0,-7-3-64 16,0 0-16-16,0 0 0 0,45 42-1792 0,-45-42-352 16,0 0-80-16,51 54-16 15,-51-54-128-15,0 0-16 0,61 58-16 0,-61-58 0 16,0 0-96-16,55 44-32 0,-55-44 0 0,0 0 0 15,59 32-128-15,-59-32-32 0,0 0 0 0,0 0 0 0,68 22-64 0,-68-22-128 0,0 0 176 0,0 0-176 32,0 0 0-32,0 0 0 0,61 0 0 0,-57-2 0 15,-1-1-800-15,-3 1-160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37:09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9533 14769 5519 0,'-3'2'496'0,"2"-2"-496"0,-1 1 0 16,2 1 0-16,-1-1 640 0,-1 0 16 0,0 2 16 0,-3 1 0 0,0 2 480 0,-1 3 80 0,0-1 32 0,2 1 0 0,1-1 496 0,2 1 96 15,1 0 32-15,-1 0 0 0,2 1-352 0,-1 0-64 16,1 1 0-16,1 2-16 0,-1 1-112 0,-1 1 0 16,0 5-16-16,0 0 0 0,0 0-160 0,-3-1-16 31,2 4-16-31,-2-2 0 0,0-1-400 0,-1 4-80 15,0 6-16-15,-2-1 0 0,1 1-128 0,0-2-16 16,1-1-16-16,1-3 0 0,0-1 32 0,-1-2 16 16,1 2 0-16,1-2 0 0,-3-1-128 0,1-1-16 15,1 3-16-15,0-4 0 0,1 0-176 0,0-1-48 0,-1-1 0 0,2-1 0 16,0-1-144-16,-2-1 160 0,0 1-160 0,0-2 160 16,0-1-160-16,2-1 160 0,1-3-160 0,0 0 160 15,-2-3-160-15,2 0 192 0,0-1-192 0,0-1 192 16,2-1-192-16,-1-1 160 0,1 0-160 0,-2-1 160 15,2 1-160-15,1-2 0 0,0 1 0 0,1-1 128 16,-1 0-128-16,3-1 0 0,-2-2 144 0,2 1-144 16,-1-1 0-16,2 0 0 0,0 0 0 0,1 0 128 15,-1 1-128-15,1 0 0 0,2 0 0 0,-2 1 128 16,1 0-128-16,-1 0 0 0,4 0 0 0,-1 1 0 16,3 0 0-16,-1-1 0 0,1 3 0 0,0-1 0 0,-1 0 0 0,1-1 0 15,0 1 0-15,0-1 0 16,0 2 0-16,0 0 0 0,2 0 0 0,0 0 0 0,-1 0 0 0,-1 2 0 15,3-1 0-15,-3 2 0 0,2 0 0 0,-2 1 0 16,0-1 0-16,0 1 0 0,0 0 0 0,-1 1 0 16,1-3 0-16,0 1 128 0,-1 0-128 0,0-2 0 15,-1 1 128-15,1-2-128 0,0 0 0 0,1 0 0 16,2-2 0-16,-1 1 0 0,2 0 0 0,-1-2 128 16,-2 1-128-16,1-2 0 0,4 1 0 0,-2-1 128 0,1 0-128 15,-1 1 0-15,0-1 0 0,1 0 144 0,1-1-144 0,-1 0 0 16,2 0 128-16,-2 0-128 0,0 1 0 0,-1-1 0 15,2 1 160-15,-1 0-160 16,2 0 128-16,-2 1-128 0,2 0 128 0,-2 0-128 0,1 2 0 0,-1-1 128 16,-1 1-128-16,0-1 0 0,-3 2 144 0,3-1-144 15,0 0 0-15,0 1 0 0,-1 0 0 0,-1 0 128 16,2 1-128-16,1-1 0 0,-1 0 0 0,0 0 0 16,-1 0 0-16,-1 1 0 0,-1 1 0 0,2-2 0 0,0 1 0 15,-16-1 0-15,0 0 0 0,0 0 0 16,70 7 0-16,-53-5 0 0,-17-2 0 0,0 0 0 15,0 0 0-15,62 10 0 0,-46-8 0 0,-2 0 0 16,1 1 0-16,1 0 0 0,-2-2 0 0,0 2 0 16,-14-3 0-16,0 0 0 0,0 0 0 0,0 0 0 0,58 12 0 0,-51-10 0 15,0-1 0-15,-1-1 0 0,-2 0 0 0,0 0 0 16,1 0 0-16,-2 0 0 0,-1-1 0 0,0-2 0 16,1 2 0-16,-1-1 128 0,1 1-128 0,0-2 0 15,1 2 128-15,-2-2-128 0,1 0 0 0,-2 0 128 0,2 0-128 16,-2 0 0-16,1 1 128 15,-1-1-128-15,0-1 160 0,1-1-160 0,-1 1 176 0,1 0-176 0,-1-2 192 0,0-1-192 16,1 1 224-16,-2-1-64 16,1-2-16-16,2-4 0 0,-1-1 48 0,-1-2 0 0,0 1 0 15,2-4 0-15,1 2-64 0,2-1-128 0,-2-2 192 16,2 0-64-16,-3-1-128 0,1 1 0 16,-1 2 144-16,0-2-144 0,0 0 0 0,-2-2 128 15,2-6-128-15,0-3 0 0,-1 1 144 0,-2 2-144 16,2-2 192-16,-1 3-192 0,1 4 144 0,-1 2-144 0,-1 0 0 0,1 1 144 0,-1 1-144 0,0 0 0 31,0 2 0-31,-1 2 0 0,1 1 0 0,0 1 0 0,-1 2 0 0,1-1 0 16,-2 1 0-16,1 0 128 0,-1 1-128 15,1 3 0-15,1 0 144 0,-3 1-144 0,2-1 160 0,-3-2-160 16,-1 0 176-16,0-1-176 0,0 0 192 0,-2 1-192 0,2 2 176 0,-2 0-176 16,0-1 160-16,-1 2-160 0,1 0 144 15,-2 1-144-15,-1 0 128 0,-2 0-128 16,0 2 128-16,-2-1-128 0,-3 1 128 0,-2 2-128 15,2-1 128-15,-5 1-128 0,-5 1 0 0,-3-2 128 0,-1-1-128 0,4 2 0 16,7 0 144-16,-2-1-144 16,-4-1 0-16,-3 1 128 0,-2-1-128 0,-2-1 0 0,2-1 0 0,-1 2 128 0,-1 1-128 0,1-1 0 15,1 0 128-15,1 2-128 0,0-2 160 16,6 0-160 0,6 2 144-16,-2-2-144 0,-5 0 128 0,-6-1-128 15,-3-1 0-15,-2 3 0 0,-2-1 0 0,1 0 0 0,5 3 0 0,2-2 0 0,5 2 0 16,4 2 0-16,1-1 0 15,0 2 0-15,2 1 0 0,1 1 0 0,1-1-352 0,2 2 0 16,1 1 0-16,2 0 0 16,3 3-416-16,2-1-64 0,2 1-32 0,1 3 0 15,2 1-288-15,2 3-64 0</inkml:trace>
  <inkml:trace contextRef="#ctx0" brushRef="#br0" timeOffset="1259.58">11485 14726 7359 0,'0'0'656'0,"0"0"-528"0,2 0-128 0,-1 0 0 0,0 0 1280 0,1 0 240 0,1 1 32 0,1-1 16 0,2 0 1104 0,-1 0 208 0,2 0 64 0,0-1 0 16,-1 1-192-16,0-2-16 0,2-1-16 0,1 0 0 16,-1 1-1056-16,2-1-224 0,1 0-32 0,1-1-16 15,-1 0-688-15,3-2-128 0,2-1-16 0,2 0-16 16,-3 1-224-16,4 0-64 15,3-3 0-15,2-1 0 0,2-2-256 0,4 0 160 0,3-4-160 0,3 1 128 16,2-1-128-16,1 2 128 16,2 0-128-16,2 0 128 0,-1 1-128 0,1 0 0 15,-1 1 0-15,-1 0 128 0,-2 1-128 0,0 1 0 0,-1-1 0 0,-2 2 0 16,1 1 0-16,6-1 0 16,2-1 0-16,3 2 0 0,1 1 0 0,3 0 0 15,2-2 0-15,4-1 0 0,1-2 0 0,6-5 0 0,5-2 0 0,7-3 0 16,8 1 0-16,3-5 0 0,1 1 0 0,-3 1 0 15,-10 4 0-15,2-1 0 0,11-3 0 0,3-2 0 16,4-1 0-16,-4 2 0 0,-6 0 0 0,10-4 0 16,10-3 0-16,4 1 0 0,0 1 0 0,-1-1 0 15,-3-1 0-15,1 0 0 0,3 1 0 0,2 2 128 16,0-1-128-16,2 2 0 0,-10 2 144 0,11-3-144 16,8-8 0-16,-6 3 128 0,-19 6-128 0,2 1 0 0,13-1 0 15,3-1 144-15,0 1-144 0,2-1 0 16,2-1 0-16,2 2 0 0,2 4 0 0,-7 1 0 0,-9 0 0 0,-1 2 0 15,5 0 0-15,-5 4 0 16,-2 3 0-16,-5 0 0 0,-3 0 0 0,-1 0 0 0,5-1 128 0,-5 4-128 16,0 0 0-16,-7-1 0 0,-12 3 192 0,3 0-192 15,3-1 192-15,0 2-192 0,-2-2 192 0,-8 1-64 16,-5 2 0-16,-4 0-128 0,-6 2 176 0,1-1-176 16,2-1 160-16,-2 0-160 0,-4 0 160 0,-3 0-160 15,-4 0 160-15,-4 0-160 0,-7 0 256 0,-6 1-64 16,-4 0 0-16,-5-1 0 0,-2 3 64 0,-1-2 0 15,-3 2 0-15,-1 0 0 0,-3 0-80 0,0 1-16 0,-4 0 0 0,-1-1 0 16,-3 1-160-16,-1 1 0 0,-1 1 0 16,-4 0 0-1,1-1-384-15,-3 1-48 0,-4 1-16 0,-1 0 0 16,-3 1-608-16,-3 2-128 0</inkml:trace>
  <inkml:trace contextRef="#ctx0" brushRef="#br0" timeOffset="1782.43">19553 12509 11055 0,'0'0'976'0,"3"1"-784"0,-2 1-192 0,0-1 0 0,-1 1 1312 0,0-1 224 0,3 3 32 0,2 3 16 0,-1 5 448 0,0 2 80 15,-4-14 32-15,0 0 0 0,11 53-384 0,-11-53-80 16,6 46-16-16,-5-21 0 16,-1 0-592-16,0 4-128 0,-1 0-32 0,0 1 0 15,-1-4-320-15,1-2-64 0,-1 2-16 0,-1 0 0 16,2 2-224-16,1-3-48 0,0 0-16 0,0-3 0 15,0-22 64-15,1 40 16 0,1-23 0 0,-1-2 0 16,2-1-16-16,-3-1 0 0,0-2 0 0,0-2 0 0,2-2-96 0,-2-2 0 16,0 1-16-16,0-3 0 15,0 0-176-15,-3-2 192 0,1-1-192 0,-3 0 192 16,0-1-192-16,0-2 0 0,-1 0-160 0,-2-1 160 31,1 0-1088-31,-3-3-112 0,0 1-16 0,0-3-14992 0</inkml:trace>
  <inkml:trace contextRef="#ctx0" brushRef="#br0" timeOffset="2304.96">19392 12587 11967 0,'11'-20'528'0,"-5"10"112"0,2-1-512 0,-1 1-128 15,0 3 0-15,0 0 0 0,3-2 960 0,7-6 144 16,11-8 48-16,11-7 0 0,-7 5 704 0,2 2 160 15,-3 6 32-15,-1 5 0 0,-2 3 256 0,-3 5 48 16,2 3 16-16,-27 1 0 0,0 0-784 0,71 16-160 16,-71-16-16-16,0 0-16 0,0 0-496 0,61 46-112 15,-61-46-16-15,0 0 0 0,0 0-320 0,55 70-80 0,-55-70-16 16,0 0 0-16,21 63-192 0,-20-44-32 0,-3 2-128 16,-4-1 192-16,-1 0-192 0,-4 1 0 0,-8 2 0 0,-2 1 0 15,-3 1 0-15,-3-1-192 0,-3-1 48 0,1-2 0 31,1-1-240-31,2-3-64 0,3-4 0 0,2-2 0 0,4-3 160 0,3-2 32 0,0-2 0 0,3-1 0 16,2-3-64-16,2 0 0 0,2-1 0 0,0-1 0 16,4-1 320-16,1 1 0 0,1-3-128 0,2 2 128 15,0-1 0-15,3 0 272 0,2-2-48 0,3 1-16 16,1 0 16-16,0 3 0 0,0 0 0 0,0 1 0 0,0 1 160 0,-1 1 16 16,-2-1 16-16,-1 3 0 0,5 1-48 0,-1 1-16 15,3 2 0-15,-15-7 0 0,0 0-128 0,0 0-32 16,0 0 0-16,67 52 0 15,-67-52-192-15,0 0 144 0,0 0-144 0,0 0 128 0,54 62-128 0,-48-52 0 16,1 0 0-16,-2 0 128 16,1 0 0-16,0-1 0 0,-2 1 0 0,0-1 0 15,0-1-128-15,2-1 128 0,-2 0-128 0,-1 1 128 0,0-3-128 0,-2-1 0 16,1 1 0-16,-2-3 0 0,0 1-320 0,0 0-64 16,0-1 0-16,-2-1 0 15,2 0-1216-15,-1 1-240 0,0-2-48 0,1 0-14768 0</inkml:trace>
  <inkml:trace contextRef="#ctx0" brushRef="#br0" timeOffset="2559.34">20135 12694 25791 0,'0'-8'1152'0,"0"5"224"0,1 0-1104 15,1 1-272-15,-4 2 0 0,2 2 0 0,2-1 912 0,0 4 128 0,1 0 32 0,2 5 0 0,0 4 544 0,-1 2 112 0,-1 4 32 0,0-1 0 0,0 5-464 0,-2 0-80 16,2-1-32-16,-1 0 0 0,-2-23-688 0,5 46-144 16,-3-19-32-16,0 0 0 15,-2-27-320-15,0 0 144 0,13 62-144 0,-10-46 0 0,0-4 0 0,-2-2 0 16,-2-1 0-16,-1-4 0 16,5 0 0-16,-4-3-192 0,-2 0 16 0,-1-1 16 15,-1-1-1568-15,0-3-320 0,1 1-64 0,-2-1-13968 16</inkml:trace>
  <inkml:trace contextRef="#ctx0" brushRef="#br0" timeOffset="3129.03">20145 12734 16575 0,'1'-13'736'0,"2"4"160"0,0 2-720 0,-2 2-176 0,1 2 0 0,-2 1 0 16,1 1 2432-16,0-3 464 0,1 0 96 0,1-2 16 15,1 2-80-15,0 2-16 0,0 4 0 0,2 3 0 16,2 2-1536-16,1 3-304 0,-2 4-64 0,-7-14-16 0,0 0-560 0,0 0-112 15,40 77-32-15,-40-77 0 0,0 0-160 0,0 0-128 16,41 67 144-16,-41-67-144 0,0 0 0 0,43 61 0 16,-43-61 0-16,0 0 0 15,0 0 0-15,60 61 0 0,-60-61 0 0,0 0 0 16,0 0 0-16,0 0 0 16,62 38 0-16,-57-35 0 0,-2 0 0 0,0-2 128 15,1 1-128-15,-1-1 0 0,0 0 0 0,0-1 176 0,-2 0-176 0,-1 0 160 0,2-1-160 0,-2 1 160 16,0-1-160-1,1-2 160-15,3 1-16 0,-2-2 0 0,1 0 0 0,-2-3 0 0,2-2 64 16,-2-5 16-16,1-1 0 0,-1-4 0 16,-1-3 0-16,-1 10 0 0,1 4 0 0,-2-3 0 15,1-1-32-15,-1-2 0 0,4-1 0 0,-1-4 0 16,2-6-192-16,0-2 144 0,-3 9-144 0,1-1 128 16,1 1-128-16,1-2 0 0,5-5 0 0,2-5 0 15,1 3 0-15,0 3 0 0,1 3 0 0,-4 7 0 16,-2 5 0-16,0 4 0 0,5 3 0 0,0 4 0 15,0 5 0-15,-1 1 0 0,-4 4 0 0,4 2 0 16,-10-14 0-16,0 0 0 0,0 0 0 0,45 75 0 16,-45-75 0-16,0 0 0 0,51 72 0 0,-51-72 0 0,0 0 0 0,35 65 0 15,-35-65 0-15,0 0 0 0,0 0 0 0,33 65 0 16,-33-65 0-16,0 0 0 0,0 0 128 0,25 66-128 16,-19-52 0-16,-2-1 128 0,2-2-128 0,-2-1 192 15,-1 0-192-15,0-3 192 0,1 0-64 0,-1-1-128 16,-2-3 192-16,2-1-64 0,0 1-128 0,-2-1 0 15,1-2 144-15,-2 0-144 0,1-2 0 0,-1 1 0 16,0-1 0-16,0 0 0 16,0-1-272-16,-3 0-128 0,-3-1-32 0,1-1 0 15,1 3-416-15,-1-3-96 0,1 0-16 0,1-1-12112 16,0 0-2432-16</inkml:trace>
  <inkml:trace contextRef="#ctx0" brushRef="#br0" timeOffset="3615.35">21238 12587 911 0,'3'-7'0'0,"0"0"0"0,0 1 0 0,-2 2 0 0,-1-1 1920 0,1-2 320 0,2-7 48 0,0-7 16 0,0-3 1216 0,-5 0 256 15,-3 7 64-15,-2 1 0 16,-5 5-464-16,-2 1-96 0,-3 5-16 0,7 0 0 0,2 1-1232 0,0 3-256 15,-1 1-48-15,-1 0-16 0,-1 1-976 0,-2 2-192 16,-2 0-32-16,-8 4-16 0,-5 4-288 0,-5 2-48 16,-1 4-16-16,3 1 0 0,9 2-144 0,3-2 0 15,7-1 0-15,2-1 0 0,4-1-192 0,3-2 48 16,7 1 0-16,4-1 0 0,3-2-96 0,3-1-16 16,-14-10 0-16,0 0 0 0,66 28 64 0,-57-23 16 0,-2-1 0 0,0 0 0 15,0 0 176-15,1 1-208 0,2 0 80 0,2 1 128 16,0 1-160-16,-12-7 160 15,0 0 0-15,65 42-144 0,-65-42 144 0,0 0 0 0,74 65 0 0,-74-65 0 16,0 0 0-16,37 64 0 0,-37-64 0 0,0 0 0 16,0 51 144-16,-8-37-144 0,0 0 192 0,-2-3-192 15,0-1 224-15,0-1-64 0,2-4-16 0,2 1 0 16,-1-2 176-16,0-1 16 0,-1 1 16 0,-1 1 0 16,-1-3 80-16,-1 1 16 15,1 0 0-15,0-2 0 0,2 1-240 0,-1-1-32 0,-1-1-16 0,0 0 0 16,1-1-448-16,-3-1-96 15,2 1 0-15,3-2-16 16,6 0-560-16,-1 2-96 0,1 1-32 0,0-1-17152 0</inkml:trace>
  <inkml:trace contextRef="#ctx0" brushRef="#br0" timeOffset="3988.6">21491 12698 20271 0,'-3'-20'896'0,"3"9"192"0,0 0-880 0,0 1-208 0,0 4 0 0,0 2 0 0,0-2 1248 0,2-3 208 0,-1-4 32 0,-1-4 16 0,0 3 880 0,-1 2 176 0,-1 7 48 0,-1 3 0 16,0 5-912-16,1 6-176 0,-3 2-48 0,1 5 0 16,0 3-896-16,0 3-192 0,1 2-48 0,0 0 0 15,0 0-176-15,0 1-32 16,3 2-128-16,-1-3 192 0,1-3-192 0,0 0 128 15,1 2-128-15,1-2 0 0,-1-1 160 0,1-2-160 16,0 1 160-16,1-1-160 0,2-3 0 0,-1 0 128 0,0-3-128 16,2-2 0-16,1-1 0 0,1-4 0 15,2 0 128-15,1 0-128 0,1-3 144 0,0-1-16 16,3-1 0-16,0 0 0 0,2-1 48 0,-11 1 0 16,-1 0 0-16,0 0 0 0,0-2-16 0,-1 2 0 15,2-1 0-15,0-1 0 0,2 1-32 0,1 0-128 16,2-2 192-16,-1 0-64 0,4 0-128 0,3-1 0 0,4-2 0 0,0 1 128 15,1-1-128-15,-4 2 0 16,0-2 0-16,-2 2 0 0,-3 0-288 0,-2 1-32 0,-1 0-16 0,-3 0 0 31,-2 2-528-31,-2-1-96 0,0 1-32 0,-3 1-17376 0</inkml:trace>
  <inkml:trace contextRef="#ctx0" brushRef="#br0" timeOffset="4272.88">21406 12753 7359 0,'-4'-10'656'0,"3"5"-528"0,1 1-128 0,0 1 0 0,1 0 2304 0,0 2 448 16,2-2 64-16,3 0 32 16,2-3 992-16,5-1 208 0,3 0 48 0,1 0 0 0,-1 0-1312 0,3 3-256 15,1-1-48-15,-1 3-16 0,0 0-1520 0,-2 1-304 16,-3 1-64-16,-7-2-16 0,-1 2-224 0,-1-1-32 15,-1 1-16-15,2-1 0 0,1-1-160 0,2 1-128 16,-1-1 192-16,2 1-192 0,3-2 128 0,2-1-128 0,4 0 0 16,-1-1 0-16,-2 1 0 0,-2 0-304 0,-4 0 48 0,-3-1 0 31,-3 3-512-31,-3-3-80 0,-1 3-32 0,-3-1-17728 0</inkml:trace>
  <inkml:trace contextRef="#ctx0" brushRef="#br0" timeOffset="4447.42">21415 12554 16575 0,'-5'-11'1472'0,"5"5"-1168"0,2-1-304 0,1 3 0 0,1 1 4608 0,2 0 848 15,2 0 176-15,5-2 48 0,9-2-3504 0,4-5-688 16,1 0-144-16,-17 7-16 0,-2 1-576 0,0 0-112 16,1 0-32-16,-1-2 0 0,2 2-416 0,0-2-192 15,0 2 160-15,1 0-160 16,1-1-448-16,-2 4-176 0</inkml:trace>
  <inkml:trace contextRef="#ctx0" brushRef="#br0" timeOffset="5284.68">22878 12246 1839 0,'0'-3'160'0,"2"1"-160"0,-1 0 0 0,-1 1 0 0,1-2 192 0,1 1 0 0,1 0 0 0,-1-4 0 0,1-1-64 0,2 0-128 16,-3 1 192-16,0 1-64 0</inkml:trace>
  <inkml:trace contextRef="#ctx0" brushRef="#br0" timeOffset="5535.16">22935 12159 13823 0,'7'-10'608'0,"-4"5"128"15,-2 4-592-15,-1 1-144 0,0 0 0 0,1-1 0 0,1-2 1216 0,2-3 224 16,2 1 32-16,-2-1 16 0,2 0 896 0,-4 2 176 16,-2 1 48-16,-1 2 0 0,-3 4-128 0,-5 1-32 0,-3 4 0 0,-7 5 0 15,-3 4-1200-15,-5 4-240 0,-4 6-48 0,-2 5-16 16,-1 2-608-16,-4 12-112 0,-6 7-32 0,1 8 0 16,4 3 48-16,10-4 0 0,6-2 0 0,9-5 0 15,7-5-48-15,6-5 0 0,3-3 0 0,4-8 0 16,1-2-192-16,-7-30 0 0,21 52 128 0,-21-52-128 15,0 0 0-15,45 60 128 0,-45-60-128 0,0 0 0 16,57 35 240-16,-57-35-48 16,0 0-16-16,0 0 0 0,76 20-48 0,-76-20-128 0,0 0 192 0,54-2-64 0,-54 2-128 0,0 0 0 15,0 0-192-15,48-12 192 32,-40 9-1056-32,0-3-96 0</inkml:trace>
  <inkml:trace contextRef="#ctx0" brushRef="#br0" timeOffset="5922.22">23442 12489 5519 0,'-4'-1'0'0,"-1"1"224"0,3 0-64 0,-1 0 32 0,0 0-192 0,0 0 0 0,-1 0 0 0,-2 1 0 0,-2 1 1776 0,-5 0 320 16,-3 1 64-16,1 0 16 0,1 1 128 0,0-1 16 0,4 0 16 0,0 0 0 0,3 0-896 0,1-2-176 15,2 2-48-15,1-3 0 0,2 0-368 0,1 0-80 16,0 0 0-16,1 0-16 0,0 0-288 0,2-2-48 15,0 2-16-15,1 0 0 0,-1-1-128 0,1 1-16 32,1-1-16-32,0 1 0 0,0 0-240 0,-1 0 0 0,-1-2 0 0,-1 2 0 31,3-1-368-31,-4 1-160 0,1 0-48 0,-2 0 0 16,1-2-608-16,-1 2-128 0,-1-1-32 0,-1 1-10256 0</inkml:trace>
  <inkml:trace contextRef="#ctx0" brushRef="#br0" timeOffset="7099.82">23374 12443 6447 0,'0'-2'576'0,"0"1"-576"0,0 1 0 0,0-2 0 0,0 2 1200 0,1 0 128 0,-1-1 16 0,0-1 16 15,2 0 1152-15,-2 0 240 0,0 2 32 0,0 0 16 16,0 0 16-16,-2 0 0 0,2 3 0 0,0-2 0 16,0 4-672-16,0-1-128 0,2 0-32 0,-1 0 0 15,2 3-944-15,1 1-192 16,-4-8-32-16,0 0-16 0,0 0-416 0,0 0-64 0,41 43-32 0,-41-43 0 15,0 0-48-15,0 0-16 0,55 53 0 0,-55-53 0 16,0 0-16-16,47 49 0 0,-47-49 0 0,0 0 0 16,44 58-16-16,-44-58-16 15,0 0 0-15,39 61 0 0,-39-61-176 0,0 0 192 16,33 58-192-16,-33-58 192 0,0 0-192 0,21 49 0 16,-21-49 0-16,0 0 128 0,0 0-128 0,21 45 0 15,-17-35 0-15,-1-3 128 0,1-2-128 0,-1-1 192 0,2 0-192 0,-3-4 192 16,1 1-16-16,0-2 0 0,-2 0 0 0,1-2 0 15,-2-1 48-15,1-1 16 0,1 1 0 0,-2-2 0 16,1-4 144-16,1 1 48 0,-1-3 0 0,0-2 0 16,-1-1-48-16,0-4 0 0,0 1 0 0,0-2 0 0,-1-2-64 15,-2-2 0-15,2-2-16 0,-1-2 0 16,-1-2-16-16,1-2 0 0,0-1 0 0,1-1 0 0,1 0-128 0,-2-1-32 16,1 3 0-16,0-2 0 15,1 4-128-15,-2-1 160 0,1 0-160 0,-1 1 160 0,-1 3-160 0,1 0 0 16,0 5 0-16,-1-1 128 15,-1 3-128-15,0 1 128 0,0 2-128 0,-1 0 128 16,3 1-128-16,-1 1 192 0,3 2-192 0,0-1 192 0,1 3-192 16,1-1 128-16,0 2-128 0,4 0 128 0,0 2-128 0,1 1 0 15,0 0 0-15,1 1 0 0,2 2 0 0,2 0 0 16,-3 1 0-16,7 0 0 0,-16 3 0 0,0 0 0 16,0 0 0-16,79-1 0 0,-79 1-128 0,0 0 128 15,76 4 0-15,-76-4 0 0,0 0 0 0,82 7 0 16,-82-7 0-16,67 8 0 0,-67-8-128 0,73 10 128 15,-73-10 0-15,76 12 0 0,-76-12 0 0,68 10 0 16,-68-10 0-16,62 7 0 0,-62-7 0 0,67 4 0 16,-67-4 0-16,59 1 0 0,-59-1 0 0,0 0 0 15,65-1 0-15,-65 1 0 0,0 0 0 0,59-4 0 0,-59 4 0 16,0 0 0-16,0 0 0 0,53-9 0 0,-43 6 0 0,-2-1 0 16,-2 1 0-16,-2 0 0 0,-3 1 144 15,1-3-144-15,-2 3 0 0,-2-3 0 0,1 1 0 0,0 1 128 16,-2 0-384-16,0 1-80 0,-1 0-16 0,-2-1 0 15,0 3-704-15,-1-1-144 0,0 1-16 0,0 1-16 16,-1 2-384-16,-2 1-80 16</inkml:trace>
  <inkml:trace contextRef="#ctx0" brushRef="#br0" timeOffset="7990.16">24082 12447 8575 0,'-3'0'192'0,"1"0"32"0,2 0 16 0,0 0 0 0,0 0-240 0,-1 0 0 0,1 0 0 0,0 0 0 0,0 0 3360 0,0 1 624 0,0 1 128 0,-1 2 32 0,1 0-208 0,0 2-32 0,0 1-16 0,0 1 0 15,1 4-2112-15,-1-1-432 0,3 3-64 0,-2 0-32 16,-1-14-672-16,7 35-128 0,-4-15-16 0,-3-20-16 16,7 43-128-16,-7-43-32 0,7 45 0 0,-4-24 0 15,-3-21-256-15,6 38 160 0,-3-19-160 0,-2-5 128 16,0 1-128-16,1-2 128 0,-1-2-128 0,-1 1 128 0,0-3-128 16,0 0 160-16,0-2-160 0,0-3 160 15,0 0-32-15,0-2-128 0,0-1 192 0,0-1-64 0,0-1 32 0,-1-2 0 16,-1 0 0-16,1-2 0 15,1-3 96-15,0 0 32 0,-1-2 0 0,-1-1 0 0,2-1-32 0,-1-3-16 16,-2-1 0-16,0-2 0 16,2-2-16-16,-1-1 0 0,1-2 0 0,-2-1 0 0,2 2-32 0,-1-1 0 15,1-2 0-15,-1 1 0 0,1 1-32 0,1 2-16 16,0 1 0-16,1 3 0 0,1 3-144 16,-1 3 160-16,2 1-160 0,-3 3 160 0,2 3-32 0,-1 1-128 15,0 0 192-15,2 3-64 16,0 1 0-16,1 2-128 0,2 1 192 0,0 2-64 15,-2 3-128-15,3-1 160 0,-7-8-160 0,0 0 160 0,0 0-160 0,41 48 0 16,-41-48 0-16,0 0 0 0,0 0 0 0,48 62 0 0,-48-62 0 0,0 0 0 16,0 0 0-16,44 58 0 15,-44-58-128-15,0 0 128 0,0 0-176 0,34 50 48 0,-34-50 0 0,0 0 0 16,0 0 128-16,0 0-160 16,0 0 160-16,0 0-160 0,0 0 160 0,0 0 0 15,56 41 0-15,-52-43-128 0,0-2 128 0,1 0 0 16,-2-1 0-16,-2 0 0 0,2-1 0 0,-2-1 176 15,1 0-48-15,-4-1 0 0,2-1 80 0,-1-1 16 16,-3 0 0-16,2-1 0 0,1-2 32 0,-2-1 0 16,1 0 0-16,0-4 0 0,0-2-96 0,-1-1-16 15,2-2 0-15,0-1 0 0,1 3-144 0,0 1 128 16,1 0-128-16,2 2 128 0,0 2-128 0,1 1 0 0,0 1 0 16,2 2 0-16,-1 4 0 0,3 0 0 0,-3 2 0 15,4 3 0-15,-1 0 0 0,-1 3-144 0,0 2 144 0,2 2 0 16,-1 2-160-16,-8-6 160 0,0 0-128 0,0 0 128 15,0 0 0-15,47 53-128 0,-47-53 128 0,0 0 0 16,0 0 0-16,32 58 0 0,-32-58 0 0,0 0 0 16,31 64 0-16,-31-64 0 0,0 0 0 0,29 58 0 15,-29-58 0-15,0 0 0 0,24 49 0 0,-24-49 0 16,0 0 0-16,0 0 0 0,24 55 0 0,-24-55 0 16,0 0 0-16,0 0 0 0,17 44 0 0,-15-34 0 0,3-2 0 15,-2 1 0-15,-2-2 0 0,2 0 0 0,-2-1 0 0,-1-2 0 16,0 0 0-16,0 0 0 15,2-1-480-15,-2 0-16 0,1 0 0 0,-1-2 0 16,1 1-480-16,1-2-112 0,-1 0 0 0,-1 1-16 16,2-1-240-16,-5-1-64 0</inkml:trace>
  <inkml:trace contextRef="#ctx0" brushRef="#br0" timeOffset="8402.56">24905 12400 27647 0,'7'-8'1216'16,"-1"1"256"-16,1 0-1168 0,-3 1-304 0,-2 3 0 0,-2 0 0 0,0 0 1904 0,3-2 320 0,-2-4 64 0,2-2 16 0,-3 0-592 0,-2 2-112 16,-2 2-32-16,-3 4 0 0,-1 5-912 0,-5 1-176 0,-3 4-32 0,-1 3-16 15,3 1-96-15,-1 3-16 0,-1 1 0 0,1 2 0 16,-1 2-80-16,2-4-32 0,1 2 0 0,6-1 0 15,0-2-208-15,1 0 0 0,5-4 0 0,0 1 0 16,3-1 0-16,0 0 0 0,-1-3 0 0,-1-7-160 16,0 0-32-16,0 0-16 0,57 35 0 0,-57-35 0 15,0 0-32-15,0 0 0 0,76 36 0 0,-76-36 0 16,0 0 112-16,61 31 128 0,-61-31-208 0,0 0 80 0,0 0 128 0,69 38 0 16,-69-38 0-16,0 0 0 0,0 0 0 0,0 0 0 15,0 0 0-15,41 51 0 0,-41-44 0 0,-3 0 0 16,-1 0 144-16,-4 0-144 15,-1-1 304-15,-2-1-48 0,-3 2-16 0,-3-1 0 16,-2 0 32-16,0-1 16 0,0 1 0 0,-1-2 0 0,2-1 144 16,1-1 16-16,3-2 16 0,0 0 0 15,2-2-464-15,3-1 128 0,0 0-128 0,3 1 0 16,2 0-432-16,1-1-128 0,2-1-16 0,2 0-16 0,5 1-384 16,0 0-80-16</inkml:trace>
  <inkml:trace contextRef="#ctx0" brushRef="#br0" timeOffset="8751.48">25182 12389 18431 0,'0'-3'1632'0,"2"2"-1312"0,2-1-320 0,-3 1 0 0,-2 1 3776 0,-2 0 704 16,0 0 128-16,2 1 16 0,4 2-1920 0,-2 1-384 15,-1 3-80-15,0 3 0 16,-1 2-1072-16,-1 2-208 0,-1 1-32 0,2 2-16 0,1 2-352 0,-1 0-80 15,-1 0-16-15,1 0 0 0,-1 0-304 0,2-1-160 32,2 2 160-32,-1-2-160 0,2 1 0 0,-3-19 0 0,0 0 0 15,15 49 0-15,-15-49 0 0,0 0 0 0,0 0 0 0,36 51 0 16,-36-51 0-16,0 0 0 0,0 0 0 0,0 0 0 16,0 0 128-16,56 41-128 0,-56-41 0 0,0 0 144 15,0 0-144-15,0 0 0 0,0 0 0 0,70 10 0 16,-70-10 0-16,0 0 0 0,0 0 0 0,0 0 0 15,57-7 0-15,-47 5 0 0,-1 0 0 0,-1 0 0 16,1-1-416-16,-2 2 32 0,-2-2 16 0,1 2 0 16,0-2-272-16,1 0-64 0,-3-1-16 0,0 1 0 15,-1-1-576-15,0-1-112 0</inkml:trace>
  <inkml:trace contextRef="#ctx0" brushRef="#br0" timeOffset="8972.81">25232 12581 6447 0,'-7'-1'576'0,"4"-1"-576"16,0 1 0-16,3 1 0 0,3-2 5584 0,-3 2 1008 15,-2 0 208-15,4-1 48 0,5 0-3648 0,1-2-704 16,2-2-160-16,0 3-32 0,0-1-1024 0,-2 0-224 16,1 2-32-16,-2-2-16 0,-1 0-448 0,1 2-96 0,1-2-16 0,-8 3 0 15,0 0-240-15,0 0-48 0,0 0-16 0,0 0 0 16,50-9-144-16,-43 6-272 0,-2 1 64 0,1-1 16 31,1 1-512-31,-7-1-80 0,-6 1-32 0,-1-3-18128 0</inkml:trace>
  <inkml:trace contextRef="#ctx0" brushRef="#br0" timeOffset="9194.78">25143 12395 26719 0,'10'0'1184'0,"-6"0"240"0,3-2-1136 0,-2 2-288 15,0-1 0-15,-2 1 0 0,1-2 1888 0,3 1 320 16,6-1 64-16,6-2 16 0,-19 4-384 0,57-10-80 16,-57 10-16-16,49-10 0 0,-49 10-1328 0,0 0-272 15,51-9-48-15,-40 6-16 0,-2 3-144 0,-8-2-176 16,-6 4 48-16,-1-2-18416 15</inkml:trace>
  <inkml:trace contextRef="#ctx0" brushRef="#br0" timeOffset="9572.94">25357 11774 36863 0,'-1'-3'1632'0,"1"2"336"0,3 0-1584 0,0 1-384 16,-1 0 0-16,1 1 0 0,3 0 832 0,4 2 96 16,-10-3 16-16,0 0 0 0,68 24 48 0,-68-24 16 15,73 30 0-15,-73-30 0 0,0 0-208 0,0 0-32 16,0 0-16-16,69 42 0 0,-69-42-208 0,0 0-32 15,68 57-16-15,-68-57 0 16,79 76-112-16,-32-26 0 0,-3 3-16 0,-8 1 0 0,-6-3 64 0,-30-51 16 16,42 93 0-16,-42-93 0 0,24 82 48 0,-24-82 16 15,12 72 0-15,-10-41 0 0,-2-1-64 0,2-3-16 0,-2-5 0 0,0 1 0 16,0-6-240-16,0-17-64 0,0 28 0 0,-3-18 0 31,2-2-608-31,-4 0-128 0,1-3-32 0,0-2 0 16,1 0-992-16,-3-2-208 0,-2 1-32 0,1-1-19744 0</inkml:trace>
  <inkml:trace contextRef="#ctx0" brushRef="#br0" timeOffset="11546.65">20782 13776 14735 0,'-2'-3'1312'0,"1"1"-1056"0,0 0-256 0,-1 1 0 0,1-1 1376 0,-4-1 224 0,0-2 32 0,-5-4 16 0,-3-2 400 0,-1 1 64 0,0 0 32 0,0 3 0 16,0 2-624-16,1 0-128 16,2 2-32-16,-1 3 0 0,0 2-608 0,0 1-128 15,1 1-32-15,0 3 0 0,-2 2-192 0,2 2-32 0,-2 0-16 0,2 3 0 16,-2 2-96-16,0 2-32 15,-1 3 0-15,3 1 0 0,2-1-224 0,1-2 0 0,2 4 0 0,2-3 0 16,3-3 0-16,1 3 0 0,1-2 0 16,3 0 0-16,-4-18 0 0,0 0 0 0,0 0 0 0,41 61 0 0,-41-61 0 15,0 0 176-15,0 0 0 0,0 0 0 16,62 33 176-16,-50-33 32 0,-1 0 16 0,-1-3 0 16,-2 0-16-16,1-1-16 0,-1-2 0 0,-2 0 0 0,0 1-96 0,-2-2-16 15,-3 1 0-15,-1-2 0 0,-1 2-16 0,-2-1-16 16,-3 1 0-16,2 3 0 0,1 1 0 0,-1-1 0 15,-4 1 0-15,-6 1 0 16,-3 1-96-16,-6 1 0 0,-1 2-128 0,-1 3 192 0,-1 1-192 0,1 3 0 0,1 0 128 16,-2 2-128-16,5 1 0 0,0 1 0 15,1 0 0-15,5 2 0 16,0 1 0-16,6 0 0 0,1 1 0 0,4-1 0 16,1 0 0-16,3 1 0 0,3 1 0 0,1-1 0 0,-4-18 0 0,0 0 0 0,0 0 0 0,39 68 0 15,-39-68 0-15,0 0 0 16,0 0 0-16,59 48 0 0,-59-48 0 0,0 0 0 0,0 0 0 0,0 0 0 31,73 27 0-31,-56-27 0 0,3-2 0 0,-2 0 0 0,4-3 0 0,-4 0 192 16,2-1-48-16,-3-2-16 0,1 0 32 0,-2 0 0 0,-1 1 0 0,-2 0 0 15,0 1-160-15,-3 1 0 0,-1-1 0 0,-2 3 128 0,-2 0-272 16,-2 2-64-16,-1-1-16 0,-2 2-12944 31,0 2-2576-31</inkml:trace>
  <inkml:trace contextRef="#ctx0" brushRef="#br0" timeOffset="11983.16">21042 14177 12895 0,'3'-11'576'0,"-2"5"112"0,0-1-560 0,1 2-128 0,-2 1 0 0,0-1 0 0,0 1 1440 16,0-3 256-16,-2-4 48 0,0-3 16 0,-3-1 544 0,-2 4 128 0,-1 1 0 0,-2 3 16 15,-4 3-896-15,0 2-176 0,-3 4-32 0,-2 2-16 16,1 2-784-16,-2 2-160 0,-1 4-16 0,1 0-16 16,2 2 304-16,4-1 64 0,2 0 16 0,3 0 0 15,3 1-288-15,2 0-64 0,5-3-16 0,2-1 0 0,3-2-368 0,1-2 0 16,2 0 0-16,7-2 128 0,2 0-128 0,-18-4 192 15,51 9-64-15,-51-9 0 0,55 7-128 16,-55-7 0-16,53 7 0 0,-53-7 128 0,0 0-128 0,63 15 0 16,-63-15 0-16,0 0 0 0,0 0 0 0,0 0 0 15,64 44 0-15,-61-35 0 0,-2 1 0 0,-2-3 0 16,-4 1 0-16,0-1 0 0,-2 0 0 0,-3-1 176 0,0 0-48 16,-3-2 0-16,2 0 112 0,-2-1 16 0,-2 0 0 0,-1-2 0 15,2 0 64-15,0-1 0 0,1 0 16 0,3-2 0 16,2-1-176-16,-1 0-32 0,2-1-128 0,0 0 192 15,1-1-192-15,1 2-208 16,1 2 32-16,-1 1 16 16,2 0-1504-16,1 0-320 0</inkml:trace>
  <inkml:trace contextRef="#ctx0" brushRef="#br0" timeOffset="12292.32">21399 13915 11967 0,'6'-26'1072'0,"-3"13"-864"16,-1-1-208-16,1 3 0 0,-1 4 2976 0,-1 1 544 15,-1-2 128-15,1-5 0 0,2-7-304 0,2-2-64 16,-3 1-16-16,-2 6 0 0,0 6-1440 0,-1 7-288 16,1 6-64-16,-3 6-16 15,0 6-816-15,0 5-176 0,1 3-16 0,-1 6-16 0,1 1-224 0,1 0-32 16,0-4-16-16,1 5 0 0,-2 5-16 0,2 2 0 15,0-39 0-15,6 77 0 0,-6-77-144 0,14 62 0 16,-14-62 0-16,0 0 128 0,20 71-128 0,-20-71 0 0,0 0 0 0,0 0 0 31,28 62 0-31,-22-51 128 0,-2 0-128 0,2-1 0 0,-2-1 0 0,0-4 0 0,0 1 0 0,0-2 0 16,-1-1 0-16,0 0-144 0,0-2 0 0,-2-1 0 16,1 2-560-16,-2-4-96 0,0 1-32 15,-2-2-18144-15</inkml:trace>
  <inkml:trace contextRef="#ctx0" brushRef="#br0" timeOffset="12514.11">21227 14084 33167 0,'3'-8'1472'0,"-2"3"304"0,2 1-1424 0,1 1-352 16,-1 2 0-16,0 0 0 0,1-1 1408 0,4 1 224 15,8-2 32-15,4 0 16 0,4 0-672 0,0 2-144 16,1 1-32-16,2-2 0 0,-2 2-384 0,0 0-64 15,0 0-32-15,-1 2 0 16,-3-2-192-16,-1 3-32 0,0-2-128 0,-2 2 192 0,-1 0-192 0,-3-2 0 16,-3 1 0-16,-2-1 0 31,-1 0-576-31,1 1-64 0,-1-1-16 0,-1-1-18160 0</inkml:trace>
  <inkml:trace contextRef="#ctx0" brushRef="#br0" timeOffset="12783.52">21803 14049 20271 0,'0'0'1792'0,"0"0"-1424"16,2 1-368-16,-2 1 0 0,0-1 2304 0,0 2 384 15,1 0 64-15,-1 2 32 0,1 4-608 0,2 2-128 16,1 2-32-16,1 1 0 0,-5-14-896 0,0 0-176 15,0 0-48-15,0 0 0 0,41 69-576 0,-41-69-112 16,0 0-16-16,0 0-16 0,0 0-176 0,0 0 0 16,53 55 0-16,-47-49 0 0,0-2 0 0,-4-1 0 15,3 0-128-15,-2-2 128 16,-1 1-1008-16,0-2-128 0,1 0-16 0,-3-2-16000 0</inkml:trace>
  <inkml:trace contextRef="#ctx0" brushRef="#br0" timeOffset="13386.49">21995 14074 12895 0,'10'-1'576'0,"-4"1"112"0,-1 0-560 0,0 1-128 0,-1 1 0 0,-1 1 0 16,0 1 1664-16,4 1 320 0,-7-5 48 0,0 0 16 16,0 0 0-16,53 70 16 0,-53-70 0 0,0 0 0 0,36 67-832 0,-36-67-160 15,0 0-48-15,0 0 0 0,28 75-512 16,-22-61-96-16,-1 1-32 0,-1-6 0 0,1 1-240 0,-3-3-144 15,3-1 160-15,-2-3-160 0,-1-2 608 0,1-1 32 16,-1 0 0-16,-2-1 0 16,-2-2 0-16,1-1 16 0,-2 0 0 0,0-2 0 0,0 0-80 0,0-1 0 15,1 0-16-15,-1-1 0 0,1-1-112 0,1-1 0 16,0-1-16-16,1 0 0 0,0-1-192 0,0 0-48 16,0-4 0-16,0-1 0 0,1 2 0 0,0-2-16 15,2 0 0-15,1 0 0 0,1 1-176 0,-1 2 160 0,4 1-160 16,2 2 160-16,2 1-160 0,0 2 0 0,2 1 0 0,2 1 0 15,-3 3 0-15,1 2 0 0,0 1 0 0,0 3 0 16,-14-3 0-16,0 0 0 0,0 0 0 0,0 0 0 16,64 46 0-16,-64-46 0 0,0 0 0 0,0 0 0 15,29 69 0-15,-29-69 0 16,0 0 0-16,9 58 0 0,-6-43 0 0,-3-1 0 0,0-2 0 0,0-2 0 16,-2-1 0-16,1-2 0 0,-2-3 0 15,0-1 0-15,2-3 0 0,-2 0 0 0,0-2 0 0,0-2 0 16,0 0 144-16,2-2 0 15,-2 1 0-15,0-4 0 0,2 1-16 0,-2-1 0 0,2 1 0 0,-1-2 0 16,1 0-128-16,1-1 128 0,-2-2-128 0,2-1 128 16,0 1-128-16,2-4 0 0,-1 2 0 0,2-4 128 0,0-1-128 0,3 1 0 15,-1-4 0-15,2 3 0 0,0 2 0 0,2 1 0 16,2 1 0-16,-1 4 0 0,0 2 0 0,-2 3 0 16,4 1 0-16,-1 3 0 0,0 2 0 15,-1 2 0-15,-1 1 0 0,-2 1 0 0,1 2 0 16,1 2 0-16,-1 2 0 0,-1 2 0 0,-7-11 0 0,0 0 0 15,0 0 0-15,31 68 0 0,-31-68 0 0,0 0 0 0,17 66 0 16,-17-66 0 0,0 0 0-16,12 69-176 0,-12-69 48 0,0 0 0 15,11 60-544-15,-7-43-96 0,0-2-32 0,1-2-17856 16</inkml:trace>
  <inkml:trace contextRef="#ctx0" brushRef="#br0" timeOffset="13864.24">22870 14225 3679 0,'8'-11'320'0,"-4"5"-320"0,1-1 0 0,-1 2 0 0,-3 1 3088 0,1-1 560 0,-1 0 96 0,1-4 32 0,0-5 384 0,1-3 64 16,-1-4 32-16,-4 1 0 0,-1 0-1616 0,-2 2-320 16,-4 2-64-16,-1 2-16 0,-1 0-1264 0,-2 3-256 15,-2 1-48-15,-2 3-16 0,1 4-112 0,1 2-32 16,-2 2 0-16,-2 2 0 15,-2 3-176-15,-1 2-32 0,-1 3-16 0,3 3 0 16,3 1-288-16,5 0 0 0,0 4 0 0,7-3 0 16,2 3 0-16,1-1 0 0,2 2 0 0,3-2 0 15,-3-18-128-15,0 0-48 0,0 0 0 0,34 63 0 32,-34-63-208-32,0 0-64 0,0 0 0 0,76 19 0 0,-56-20 160 0,0-3 32 0,1-3 0 0,0 0 0 15,-4-1 256-15,3-1 0 0,-2-4 0 0,-1-3 0 16,-2 4 0-16,-4-3 192 0,-1 1-16 0,-3 0-16 15,1 1 176-15,-4 1 48 0,-1 0 0 0,-1 1 0 16,-2 0 64-16,-2 0 32 0,-1 2 0 0,1 1 0 16,-1 1-32-16,-1 2 0 0,1 2 0 0,-1 3 0 0,1 3-128 15,-2 2-16-15,3 3-16 0,-1 2 0 16,1 3-288-16,1 1 0 0,1 4 128 0,0-18-128 0,0 0 0 0,10 55 0 16,-10-55 0-16,0 0 0 0,0 0 0 0,31 68-176 15,-31-68 176-15,0 0-208 0,0 0-112 0,0 0-32 16,0 0 0-16,65 44 0 15,-52-43-96-15,1-1-32 0,-6 0 0 0,2 0 0 16,3-3-128-16,0-1-32 0,-1-1 0 0,0-1 0 16,-1 0-384-16,-1 1-64 0,0-2-32 0,0-1-17040 0</inkml:trace>
  <inkml:trace contextRef="#ctx0" brushRef="#br0" timeOffset="14134.12">23147 13718 27647 0,'5'-39'1216'0,"-2"19"256"0,1 2-1168 0,-2 3-304 0,-2 8 0 0,0 3 0 0,0-2 2080 0,0-2 352 0,0-3 80 0,-2-1 16 16,1 3-768-16,-1 4-160 0,1 5-16 0,0 7-16 0,-1 6-944 0,2 5-192 15,-1 4-48-15,1-22 0 16,1 55-96-16,-1-55-32 0,6 70 0 0,-6-70 0 16,13 82 0-16,-13-82-16 0,14 79 0 0,-14-79 0 0,15 89-240 0,-15-89 144 15,19 85-144-15,-19-85 128 0,19 67-128 0,-19-67 0 16,0 0 0-16,31 66 0 0,-31-66 0 15,0 0 160-15,0 0-160 0,0 0 160 0,46 65-160 0,-38-59 0 16,-2-1 144-16,-1-1-144 0,3-1 0 0,-4 0-128 16,-3-1 0-16,2-2 0 15,0 0-624-15,-2-3-112 0,1-2-32 0,-2-2-12128 0,-2 0-2432 16</inkml:trace>
  <inkml:trace contextRef="#ctx0" brushRef="#br0" timeOffset="14355.47">23018 13953 28559 0,'1'-2'2544'0,"2"1"-2032"0,0 1-512 0,1-1 0 16,-1 1 1920-16,1-2 304 0,6 1 48 0,6-4 16 15,4 1-640-15,5-1-128 0,3-1-32 0,1 0 0 16,2 2-464-16,-2-2-80 0,0 4-32 0,-1-1 0 16,0 0-320-16,-1 2-64 0,-5-1-16 0,0 2 0 15,-3 0-304-15,1 0-64 16,-1 0-16-16,-1 2 0 0,-3-2-128 0,-2 0 0 0,0 1 0 0,-2-2 0 31,-1-1-496-31,-1 1-80 0,-2 1 0 0,-3-2-13200 16,-1 1-2640-16</inkml:trace>
  <inkml:trace contextRef="#ctx0" brushRef="#br0" timeOffset="14737.51">23439 14100 11967 0,'10'-3'1072'0,"-4"0"-864"0,1 2-208 0,-2-1 0 0,-2 1 2720 16,0-1 496-16,0 1 112 0,2 0 0 0,5-2-320 0,4-1-64 16,3 1 0-16,0-2-16 0,0 3-928 0,-1-1-176 0,1 0-32 0,-2 0-16 31,1 0-1040-31,-2-1-208 0,1-2-32 0,0 1-16 0,-1-1-64 0,-2 0-16 0,3-2 0 0,-3 0 0 31,0-2-16-31,-3-2-16 0,0 1 0 0,-2-2 0 0,-1-1-112 16,-2 0-32-16,-3 1 0 0,-1-1 0 0,-3 0 0 0,-2 0 0 15,-2 0 0-15,-3 0 0 0,-3 2-224 0,0 1 176 16,-2 4-176-16,-2 3 160 0,0 2-160 0,-3 1 0 16,0 5 144-16,3 2-144 0,1 2 0 0,0 4 0 15,3 2 0-15,2 1 0 0,4 5 0 0,3 1 0 16,2 5 0-16,2-26 0 0,5 53 0 0,-5-53 0 16,16 63 0-16,-16-63 0 0,0 0 0 0,43 86 0 15,-43-86 0-15,0 0 0 0,54 63 192 0,-54-63-16 0,0 0-16 16,57 41 0-16,-57-41 64 0,0 0 16 0,0 0 0 15,67 27 0-15,-52-23-240 0,1-2 0 0,-2-1 0 0,-1-2 0 32,-2 1-512-32,-1-3-160 0,-2 2-32 0,-1-2-13376 0,-2 0-2672 0</inkml:trace>
  <inkml:trace contextRef="#ctx0" brushRef="#br0" timeOffset="14928.67">21847 13662 40543 0,'-17'-24'1792'16,"7"14"384"-16,4 4-1744 0,6 2-432 0,3 1 0 0,4 3-7936 0,-2 0-1664 0,0 2-320 0</inkml:trace>
  <inkml:trace contextRef="#ctx0" brushRef="#br0" timeOffset="15564.9">25155 13950 11967 0,'-2'-11'1072'0,"-1"5"-864"0,0 3-208 0,0 0 0 0,3 2 3040 0,0 0 560 16,-1 1 112-16,-1 0 32 0,-2 0-960 0,-3 2-192 0,-3 3-32 0,0 3-16 0,-1 6-1200 0,-2 2-256 31,2 4-32-31,1 2-16 0,3 1-624 0,4-1-128 16,3-22-32-16,0 0 0 0,13 65-256 0,-13-65 0 0,0 0 0 0,53 48 0 0,-53-48 0 0,58 20 192 16,-22-17-64-16,-1-3-128 0,2-3 400 15,-2-1-16 1,-2-2-16-16,-5-2 0 0,-3-2-96 0,-2 0-16 0,-5 2 0 15,-2-4 0-15,-4 2 0 0,0 0-16 0,-4-1 0 16,-4-2 0-16,1 2-48 0,-5-2 0 0,-3 1 0 16,-3-2 0-16,-2-1 64 0,-2 4 16 0,0-2 0 0,-6 2 0 15,-5-3-48-15,-7-2-16 0,-6 2 0 0,-3 0 0 16,1 3-208-16,-1 2 0 0,-1 2 128 0,1 5-128 16,0 0 0-16,5 6-288 0,5 2 64 0,6 2 16 31,7 4-304-31,5-1-64 0,6 0-16 0,5 2 0 15,5 0-1008-15,-7-13-192 0,0 0-32 0,68 39-15184 0</inkml:trace>
  <inkml:trace contextRef="#ctx0" brushRef="#br0" timeOffset="16039.88">25753 13773 28559 0,'-10'-19'1264'0,"4"9"272"0,1 1-1232 0,0 1-304 15,3 4 0-15,0-1 0 0,-1 2 2288 0,-1-2 400 16,-4-4 64-16,-4 1 32 0,0-1-1504 0,-1 7-320 15,0 4-48-15,2 8-16 0,2 6-432 0,2 5-80 16,2 6-32-16,2 5 0 0,2 6-224 0,1-38-128 16,0 73 160-16,0-73-160 0,5 86 128 0,-1-34-128 15,3 6 0-15,-1-3 0 0,-6-55 0 0,10 82 0 16,-10-82 0-16,14 78 0 0,-14-78 0 0,16 65 0 16,-16-65 0-16,0 0 0 0,19 72 0 0,-19-72 0 0,0 0 0 0,0 0 0 15,22 65 0-15,-20-55-128 0,1-2 128 0,-1-2-160 16,-1-2 160-16,1-3-128 0,-2-1 128 0,0-3-128 15,-2-1 128-15,1-1 0 0,-2-2 0 0,-1-3 0 16,-1 0 288-16,0-3-16 0,-2-1 0 0,-2-3 0 16,2 1 112-16,-3-3 32 0,-1-5 0 0,-3-6 0 15,0 0-32-15,-2-1 0 0,2 2 0 0,1 0 0 16,2 2-64-16,1 3 0 0,2 3-16 0,1 4 0 16,2 5-128-16,3 0-32 0,0 5 0 0,4 2 0 15,-1 3-144-15,3 1 160 0,3 1-160 0,3 0 160 0,1 1-160 16,2 1 0-16,3 2 0 0,-1-3 0 0,1-1 160 0,1-1-160 15,7 1 192-15,1-2-192 0,2 0 384 0,1-1-48 16,1 0 0-16,-3-1 0 0,3-2-96 16,-4 0-32-16,-2 1 0 0,-5-1 0 0,-2 3-208 15,-2-1 0-15,-4 3 128 0,-3-1-128 0,-2 1-208 0,-1-1-96 16,-4 4-16-16,0-1 0 16,-2 1-992-16,-1 2-208 0</inkml:trace>
  <inkml:trace contextRef="#ctx0" brushRef="#br0" timeOffset="16486.91">27287 13485 15663 0,'-3'-7'1392'0,"2"0"-1120"15,2 3-272-15,-1 1 0 0,0 3 880 0,-1-3 112 0,-2-3 32 0,-3-1 0 0,-1-1 1104 0,-3 4 240 0,0 4 32 0,-1 5 16 32,-2 7-400-32,2 6-80 0,0 5-16 0,1 3 0 0,3 6-912 0,0 0-192 15,3 3-48-15,2 1 0 0,2-36-352 0,4 72-80 0,-4-72-16 0,15 69 0 32,-15-69-160-32,0 0-32 0,31 86-128 0,-31-86 192 15,0 0-64-15,36 61 0 0,-36-61-128 0,0 0 192 16,0 0 80-16,0 0 16 0,57 63 0 0,-57-63 0 15,0 0-128-15,0 0-32 0,0 0 0 0,59 29 0 16,-48-29-128-16,2 0 0 0,1-2 0 0,-1 1 0 0,-2-2-336 0,-1 0-48 16,2-1-16-16,-4 0-17488 15</inkml:trace>
  <inkml:trace contextRef="#ctx0" brushRef="#br0" timeOffset="16691.29">27034 13804 26719 0,'10'-4'1184'0,"-4"3"240"0,1-2-1136 0,0 2-288 0,0-1 0 0,0 1 0 15,3-1 1824-15,7-1 304 0,11-1 64 0,9-3 16 16,8 2-496-16,0-3-112 0,-1 3 0 0,-4 2-16 16,-9 0-1104-16,-3 3-224 0,-4 0-32 0,-3 2-16 31,-4 0-720-31,-1 1-160 0</inkml:trace>
  <inkml:trace contextRef="#ctx0" brushRef="#br0" timeOffset="17348.21">27577 13455 23039 0,'1'-4'2048'0,"2"1"-1648"15,0 2-400-15,-1 1 0 0,1 1 2288 0,0 1 368 16,3-1 80-16,2 2 16 0,4 4-736 0,-12-7-144 15,0 0-16-15,0 0-16 0,42 75-880 0,-42-75-192 16,8 62-16-16,-8-62-16 0,6 72-368 0,-6-72-80 16,3 79-16-16,-3-79 0 0,1 77-272 0,-1-77 0 15,3 62 0-15,-3-62 0 0,0 0 0 0,14 65 0 16,-14-65 0-16,0 0 0 0,0 0 0 0,0 0 0 16,0 0 0-16,0 0 0 0,33 63 0 0,-29-60 0 15,0-1 0-15,-1-2 0 0,-2-2 192 0,1-1-64 0,1 1 0 0,-2-4-128 16,2 0 320-16,-2-1-32 0,1-1-16 0,-2-2 0 15,0-2 32-15,0 0 0 0,1-1 0 0,-1-1 0 16,2-2-80-16,-1-1-16 16,0 2 0-16,1-3 0 0,1 1-64 0,2 0-16 0,1 0 0 0,1 1 0 15,3 1-128-15,0 0 0 0,0 4 144 0,1 3-144 16,0 1 0-16,2 2 0 0,-2 1 0 0,2 4 0 0,-2 0 0 16,-2 4 0-16,-1 1 0 0,-1 2 0 0,0 1-128 0,-1 2 128 15,-2 1-128-15,-1 2 128 0,1 1-208 16,-1 2 32-16,0 1 16 0,0-2 0 15,0 1 160-15,1-2-192 0,0-1 192 0,0-2-192 0,2-3 192 16,1 1-160-16,3-1 160 0,3-1-160 0,-13-7 160 0,0 0-128 16,53 16 128-16,-31-15-128 0,0 1 128 0,-1-4 0 15,1 1 0-15,-1-2 0 0,-3 0 0 0,0-2 0 16,-1 0 0-16,0-2 0 0,-1-1 128 0,-3 1-128 0,-2-2 160 0,-1 1-160 31,-2-2 320-31,-2 0-48 0,-2 0 0 0,-1-1 0 0,-2 0 64 0,-1-2 16 16,-1 0 0-16,-2-1 0 0,-1 0-32 15,-3 1 0-15,-2-1 0 0,-2 1 0 0,0 3-112 0,-2 1-16 16,0 2-16-16,-1 2 0 16,2 4-176-16,-3 1 0 0,3 4 144 0,-1 2-144 0,0 2 0 0,3 2 0 0,-1 1 0 0,3 4 0 15,1 0 0-15,1 2 0 0,3 0 0 0,3 0-128 0,1-2 128 16,4 1 0 0,-5-16 0-16,0 0-128 0,0 0 128 0,0 0 0 0,51 68 0 0,-51-68 0 0,0 0 0 0,0 0 0 15,59 34 0-15,-59-34 0 0,0 0 0 0,49 15 0 16,-32-12 0-16,-1-1 0 31,-3-1-416-31,1-1 0 0,-2 0 0 0,1 1-13984 0,0 1-2816 16</inkml:trace>
  <inkml:trace contextRef="#ctx0" brushRef="#br0" timeOffset="17997.84">29705 13879 20271 0,'2'0'1792'0,"-2"-1"-1424"0,3-1-368 0,0 2 0 0,-1 0 1664 0,1 0 272 0,1-1 48 0,5 0 16 0,5-2 368 0,4 1 64 0,2 0 0 0,1-3 16 16,1 3-928-16,-1-1-192 0,-2 0-48 0,0-1 0 16,-1-1-672-16,-2 0-144 0,-1-1-16 0,-1-1-16 15,-2 0-128-15,0-1-32 0,1-2 0 0,-3 0 0 16,-1 1-16-16,-5-1 0 0,-3-1 0 0,-2 1 0 16,1 2-64-16,-3-2 0 0,0 0-16 0,-3-1 0 15,-1 2-176-15,0-1 192 0,-1 0-192 0,-1 2 192 16,1-1-192-16,-3 1 128 0,1 1-128 0,-2 1 128 0,3 1-128 0,-1 2 0 15,1 0 0-15,-1 4 0 0,2 1 0 16,-1 2 0-16,1 3 0 0,1 0 0 0,1 4 0 0,0 2 0 16,2 0 0-16,0 2 0 15,3 1 0-15,1 1-144 0,0-17 144 0,0 0-160 0,0 0 160 0,28 71-208 16,-28-71 80-16,0 0 128 0,0 0-160 0,66 48 160 16,-46-43 0-16,1-1-144 0,2-1 144 0,-1-3 0 15,-2-1 0-15,0-2 0 0,-2 2 0 16,-1-2 0-16,-3 0 0 0,1 0 0 0,-4 0 0 15,0 2 0-15,-1-1-144 0,-2 1 144 0,1 0-384 16,-1-2-16-16,0 1 0 0,-1 0 0 16,-2-1-528-16,2-1-96 0,-1-2-32 0,0 2 0 15,-1-2-2432-15,1 0-480 0</inkml:trace>
  <inkml:trace contextRef="#ctx0" brushRef="#br0" timeOffset="18458.43">30213 13574 11679 0,'0'-3'256'0,"0"2"48"0,0 0 16 0,0-1 16 0,0 2-336 0,0-1 0 0,-2-2 0 0,2 0 0 0,-1-1 4240 16,-2 0 784-16,2 2 160 0,-1 2 16 0,1 3-1936 0,1 3-384 0,-2 1-64 0,4 3-32 15,-1 2-1808-15,1 2-352 0,2 1-80 0,-4-15-16 0,0 0-208 0,0 0-32 31,21 66-16-31,-21-66 0 0,0 0-32 0,0 0-16 0,24 65 0 0,-21-52 0 0,1-3-224 0,-1-2 0 0,1 2 128 0,2 1-128 32,-2-1 0-32,0-1 0 0,2-1 0 0,-2-1 0 0,-1 0 0 15,1-1 0-15,-1-2 0 0,0-1 0 0,0-2 0 0,-2-1 128 0,2 0-128 0,-2-3 0 32,1 2 192-32,-1-3-16 0,-1 0 0 0,2-3 0 15,-2-1 128-15,1-1 16 0,-1 2 16 0,0-2 0 16,0 1 32-16,1-2 0 0,-1 0 0 0,2-2 0 15,-1 0-64-15,1-1-16 0,0 0 0 0,3 1 0 16,-1 0-80-16,0 1-16 0,2 3 0 0,-1 0 0 0,1 3-64 16,1-1-128-16,-1 3 176 0,-1 2-176 0,3 0 0 15,0 1 0-15,-1 1 0 0,3-1 0 0,-2 1 0 0,2-1 0 16,2 2 0-16,-2-2 0 0,-1 1 0 0,3-1 0 16,-1 0 0-16,-1 0 0 0,3 0 0 0,-4-1 0 15,3-2 0-15,-2 2 0 0,0-1 0 0,-2-1 0 16,1 0 0-16,-2 1-192 15,-2-1-768-15,1 1-160 0,-3 1-32 0,0 1-19600 0</inkml:trace>
  <inkml:trace contextRef="#ctx0" brushRef="#br0" timeOffset="18885.23">30631 13512 26719 0,'0'-4'2368'0,"1"2"-1888"0,2 2-480 0,-2 0 0 0,-1 2 2048 0,2-1 320 0,-1 1 64 0,3 0 16 16,-2 0-768-16,2 3-144 0,2 5-48 0,-1 3 0 16,0 1-736-16,-5-14-160 0,0 0-16 0,0 0-16 15,22 78-256-15,-22-78-48 0,0 0-16 0,13 75 0 0,-13-75-240 0,0 0 0 16,13 70 128-16,-13-70-128 0,0 0 0 0,0 0 0 16,12 71 0-16,-10-61 0 0,1 0 0 0,-2-3 0 15,0-1 0-15,1-2 0 16,-2-1 0-16,1-2 0 0,-1-1 0 0,-1-1 0 15,-1-1 0-15,0-1 0 0,-1-1 0 0,0-2 0 0,0-1 0 16,-1-1 0-16,-2-1 0 0,2-2 0 0,0 0 0 0,-2 0 0 16,0-2 0-16,2-1 0 0,0-3 0 0,1 1 0 15,2 2 128-15,1 0-128 16,0 1 0-16,3 1 128 0,1 2-128 0,1 0 0 0,3 1 176 0,1 1-176 16,1 2 192-16,3 1-192 0,-2 2 128 0,3 0-128 15,1 1 0-15,-3 1 0 0,2 2 128 0,-1-1-128 16,-3 0 0-16,0 0 0 0,0 3 0 0,0-1 0 15,2-1 0-15,1 1 0 0,0 0 0 0,-2 0 0 16,2-2 0-16,-2 1 0 0,-1-1 0 0,-1 0 0 0,0-1 0 0,-2-1 0 16,-1 1 0-16,1 0 0 0,-1-1-128 0,-2-1 128 15,2 2-640-15,-2-2-16 0,0 2-16 0,-1-1-12080 16,0 1-2416-16</inkml:trace>
  <inkml:trace contextRef="#ctx0" brushRef="#br0" timeOffset="19234.18">31039 13602 3679 0,'1'-2'320'0,"-1"0"-320"0,0 1 0 0,0-1 0 0,0 2 3904 0,0 0 704 16,0 0 128-16,-1 2 48 16,0-1-64-16,-2 2-16 0,0 3 0 0,-1 1 0 0,-2 1-2800 0,2 3-560 15,0 1-128-15,-1-1 0 16,4 0-784-16,-2 2-160 0,2 1-16 0,2 0-16 0,0 1-112 0,2-3-128 16,2 0 176-16,0 0-176 15,1 0 144-15,1-3-144 0,3 1 0 0,0-1 144 0,1-2-144 0,2-1 160 0,-1-2-160 0,3-1 160 16,-3-3-160-16,2 0 192 15,2-2-192-15,-3 1 192 0,-2-2-192 0,2 0 128 0,-1-3-128 0,1 1 128 16,1-2-128-16,-1 0 160 0,0-2-160 0,-2 1 160 16,-1-2 0-16,-2 0 0 0,-1 0 0 0,-2 0 0 15,-4-1 112-15,-1-2 32 0,-1-1 0 0,-5 0 0 16,-1-2 48-16,-3 1 16 16,-3-2 0-16,-1 0 0 0,-1 1-64 0,-2 2-16 0,-3 2 0 0,0 0 0 15,-1 4-64-15,0-1-16 0,1 4 0 0,2 2 0 16,1 1-208-16,0 2 176 0,3 2-176 0,-1 2 160 0,4 0-160 0,0 3-224 15,2 0 48-15,2 3 16 16,3 0-800-16,0 1-144 0,2 1-48 0,1 2-19552 31</inkml:trace>
  <inkml:trace contextRef="#ctx0" brushRef="#br0" timeOffset="19662.46">31446 13581 38703 0,'1'-14'1712'0,"1"8"352"0,-1 1-1648 0,0-1-416 0,-1 3 0 0,0 2 0 0,0-1 736 0,2 1 64 0,-2 0 16 0,0 1 0 0,0 0-208 0,-2 2-32 0,1 3-16 0,0 3 0 16,-1 5-176-16,-1 0-16 0,2 4-16 0,0 1 0 15,1 0-224-15,0 1-128 0,0-19 128 0,0 0-128 16,1 58 0-16,2-41 0 0,0 1 0 0,-1-1 0 15,3-2 0-15,-1 0 0 0,0-3 0 0,2 0 0 0,-2-4 0 0,0-1 0 16,1-1 0-16,-3-2 0 16,3-1 0-16,-3-3 0 0,0 0 0 0,1-2 0 15,-3 0 0-15,0-1 0 0,1-3 0 0,-2-1 0 16,1-1 208-16,-2-2-16 0,1 0-16 0,-1 0 0 0,1-1 256 0,0-1 48 16,1-2 16-16,-2 0 0 0,2 0 96 0,2-2 32 15,-1 1 0-15,2-1 0 0,0 4-208 0,1 0-32 16,0 1-16-16,2 1 0 0,1 3-128 0,0 3-32 15,0 1 0-15,1 2 0 0,2-1-208 0,0 4 176 16,2-1-176-16,0 2 160 0,2-2-160 0,1 2 0 16,0 0 0-16,1 0 0 0,-1-2 128 0,2 0-128 15,-3-1 0-15,2 0 128 0,-4 2-128 0,1-2 0 0,-3 0 0 16,-1-2 0 0,-2 2-752-16,-2-1-128 0,-2 0-16 0,-2-1-21472 0</inkml:trace>
  <inkml:trace contextRef="#ctx0" brushRef="#br0" timeOffset="22902.64">23104 15422 16575 0,'0'-3'1472'0,"0"2"-1168"0,0 1-304 0,0-2 0 0,-1 1 1616 0,1 0 272 0,0-2 48 0,0-1 16 0,-2-2 816 0,0-1 176 16,-1 0 16-16,-2 1 16 0,1 0-1056 0,-1 1-224 15,-2 1-32-15,-1-1-16 0,-1 4-960 0,-1-1-192 16,-2 2-48-16,-2 0 0 0,2 2-192 0,-1-1-32 15,-3 4-16-15,1-3 0 0,-2 4-64 0,0 0-16 16,-2-1 0-16,1 2 0 0,1-1-128 0,0 1 160 16,0 2-160-16,2-2 160 0,-1 1-160 0,2 1 0 0,0-1 0 0,0 1 0 15,1 2 0-15,2-1 0 16,2 0 0-16,2-2 0 0,2 2 0 0,2-2 0 0,0 1 0 0,2-1 0 16,2 1-240-16,0-1 32 0,2 1 0 0,1-2 0 15,-4-7-64-15,0 0-16 0,0 0 0 16,0 0 0-16,0 0-64 0,54 38-16 15,-54-38 0-15,0 0 0 0,0 0 96 0,76 16 16 16,-76-16 0-16,0 0 0 0,77 12 256 0,-77-12-192 16,0 0 192-16,82 14-160 0,-82-14 160 0,0 0 0 0,76 20 0 0,-76-20-128 15,0 0 128-15,58 26 0 0,-58-26 0 0,0 0 0 0,0 0 0 16,48 45 0-16,-48-45 0 0,0 0 0 16,0 0 0-16,18 49 224 0,-18-36-48 0,-1 0-16 15,-3-1 96-15,-2 0 0 0,-1-1 16 0,-2-1 0 16,-1 0 32-16,-1-2 0 0,0 1 0 0,-2-2 0 15,-1-2 80-15,0 1 0 0,0 0 16 0,-2-2 0 16,-1 2 128-16,0-3 32 0,2-1 0 0,-2 0 0 16,3-1-16-16,0-1 0 0,1 0 0 0,2-1 0 15,-2-1-320-15,2 0-64 0,1 0-16 0,0-2 0 16,-2 1-400-16,3-1-64 0,-1 0-32 0,-2-1-20368 16</inkml:trace>
  <inkml:trace contextRef="#ctx0" brushRef="#br0" timeOffset="25926.52">23380 15983 17503 0,'0'-2'1552'0,"0"2"-1232"0,1 0-320 0,-1 0 0 0,1-1 1120 0,-1 1 160 0,2 0 48 0,-1-1 0 0,2 1 1040 0,-1 2 224 16,0 3 32-16,0 0 16 0,1 1-688 0,-2 3-144 16,2 0-16-16,-2 4-16 0,1 0-1040 0,-2 0-208 15,1 2-32-15,-1 2-16 0,0 0-208 0,0 0-32 0,1 0-16 0,1 0 0 16,-2-17-224-16,8 34 176 0,-8-34-176 0,0 0 160 31,0 0-160-31,36 48 0 0,-36-48 0 0,0 0 0 0,0 0 0 0,59 21 0 16,-59-21 0-16,0 0 0 0,54-8 0 0,-54 8 128 0,34-19-128 0,-20 8 0 31,1-2 224-31,-3-1-32 0,-1 0-16 0,-1-2 0 0,-5 2 208 0,1-1 32 0,-2-1 16 0,-1 1 0 16,-1-1 160-16,-2 0 48 0,-2 1 0 0,1-1 0 15,-1 2-64-15,1 0-16 0,-2 1 0 0,0 1 0 16,0 3-96-16,1 1-16 0,2 2 0 0,0 5 0 0,0 1-176 15,1 3-32-15,2 2-16 0,0 5 0 0,-1 3-224 0,3 2 144 32,0 5-144-32,0 3 128 0,0 2-128 0,1 3 0 15,0 1 0-15,1 2 0 0,-2 3 0 0,1 1 0 16,-2 3 0-16,0-1-176 0,2 0 0 0,-2-1 0 16,2-2 0-16,0-1 0 0,-1-4-96 0,1-2-32 15,0 0 0-15,-1-4 0 0,-5-23 160 0,10 42 144 16,-6-19-208-16,-1-5 80 0,0-1 128 0,-2-1 0 15,-2-1 0-15,-2-2 0 0,0-3 0 0,-2 0 0 16,-2-2 0-16,-3-1 0 0,1 0 0 0,-2-1 0 16,0-1 0-16,-2 1 0 0,0-2 224 0,-1 1-32 0,1-3 0 0,1 0 0 15,-1-1 112-15,2-1 16 0,-1-1 0 0,0-2 0 16,2 0-192-16,1 0-128 0,-1-1 192 0,-1-2-192 16,3 1 0-16,-4-2-176 0,2 0 0 0,1-3 0 31,-3 0-816-31,1-1-160 0,0-1-48 0,-1 1-19664 0</inkml:trace>
  <inkml:trace contextRef="#ctx0" brushRef="#br0" timeOffset="26358.23">23531 15668 11967 0,'5'-4'528'0,"-3"1"112"0,1 1-512 0,-2 1-128 0,1 0 0 0,-2 1 0 0,0-2 1904 0,0 2 336 0,0-1 80 0,-2 1 16 0,1 1 1040 15,-4 2 208-15,0 3 32 0,-2 1 16 0,-2 3-1376 0,-1-1-272 16,0 6-48-16,-1-1-16 0,0 1-1088 0,0 1-208 16,2-1-48-16,-1 1-16 15,2-1-160-15,1 1-16 0,1-2-16 0,2-1 0 16,2-2-224-16,1-2-144 0,0-2 192 0,1 0-192 15,0-2 0-15,0-2 0 0,0 0 0 0,0-2 0 16,0-1-688-16,-2 0-80 0,2-1-32 0,-1 0-17904 16</inkml:trace>
  <inkml:trace contextRef="#ctx0" brushRef="#br0" timeOffset="26528.29">23527 15681 26719 0,'1'11'1184'0,"0"-4"240"0,2 1-1136 0,0 1-288 0,0-3 0 0,0-2 0 16,2 3 2336-16,-5-7 416 0,0 0 64 0,46 52 32 16,-46-52-1040-16,52 48-208 0,-52-48-32 0,0 0-16 15,68 48-976-15,-68-48-192 0,0 0-32 0,0 0-13152 16,63 30-2640-16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40:17.7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17064 15361 8287 0,'-2'-1'736'0,"1"1"-592"0,1 1-144 0,0 1 0 0,0-1 960 0,0 2 144 0,0 1 48 0,-2 3 0 0,1 3-32 0,0 4 0 15,-1 5 0-15,1 2 0 0,-1 3 240 0,0 3 48 16,0 2 16-16,-1 5 0 0,1 0-224 0,-3 1-48 16,2 4-16-16,-1-1 0 0,1 1-240 0,-1 2-32 15,1-1-16-15,1-1 0 0,-1-2-144 0,0-3-16 16,0-1-16-16,-1-5 0 0,2-4-64 0,0-4-16 0,2-1 0 15,0-2 0-15,-2-3-144 0,2-2-16 0,2-4-16 0,-1-1 0 16,2-1-144-16,-2-3-16 0,2-2-16 0,-2-1 0 16,-1 2 32-16,0-4 16 0,2 1 0 0,-2-2 0 15,1 2 32-15,1-4 0 0,1 1 0 0,-1-2 0 16,3 1-48-16,-1-1 0 0,1-1 0 0,3 1 0 16,0 1-272-16,0-1 128 0,2-1-128 0,2 0 0 15,0 3 144-15,1 1-144 0,1 1 0 0,2 1 144 0,-2 0-144 16,1 1 0-16,2 1 0 0,0 0 0 0,2 2 0 15,0-1 0-15,-19-2 0 0,47 7 0 0,-47-7 0 0,47 7 0 16,-22-4 0-16,2-1 0 16,0 1 0-16,0-1 0 0,-2-1 0 0,3-2 0 0,2 1 0 0,1-2 0 15,0 1 0-15,2-1 0 0,2 1 0 0,0-2 0 16,3 0 0-16,1 2 0 0,0 0 0 0,-1-1 0 16,2 1 0-16,-2-1 0 0,-1 0 0 0,1-1 128 15,0 0-128-15,-1 0 0 0,-3 2 0 0,2-1 128 16,2-1-128-16,2 1 0 0,0 0 128 0,-1 2-128 0,-2 0 0 15,0 2 128-15,-37-2-128 0,73 5 0 0,-38-2 144 0,1-2-144 16,-2-1 0-16,1 2 144 0,-1-2-144 16,1 0 0-16,-1 1 0 0,-1-1 0 0,-4 2 0 15,-1-2 0-15,1 1 0 0,-2-1 0 0,-2 0 0 16,-2 2 0-16,-1-1 0 0,-2 2 0 16,-3-2 0-16,-2 1 0 0,-2 0 192 0,0 0-192 15,1 1 192-15,-3-1-192 0,1 0 208 0,-3-1-64 0,1 1-16 0,-1-2 0 16,-4 1-128-16,1-1 0 15,-2-1 0-15,-1 1 0 0,-1 1 0 0,-1-2 0 16,0-1 0-16,-1-2 0 0,-1 0 128 0,1-2-128 0,-1-1 128 16,-1 0-128-16,1-1 224 0,-3-2-32 0,1-3-16 0,-2-1 0 15,3-2 32-15,-3-2 16 0,3-2 0 0,-1-1 0 16,-1-2 16-16,1-2 0 0,0 0 0 0,1 1 0 16,2 1-112-16,-1-3 0 0,0-2-128 0,-1-3 192 0,-1-3-192 15,-1-1 0-15,1 2 128 0,-2 0-128 16,0-1 0-16,1-2 128 0,0 1-128 0,0 0 0 0,0 4 144 0,-1-2-144 15,2 3 128-15,1 1-128 0,0 3 128 0,1 1-128 16,1 1 128-16,0 1-128 0,0 1 144 0,-2 0-144 16,1 4 160-16,0 0-160 0,-1-2 144 0,-2 2-144 15,0-2 128-15,-1 1-128 0,0 4 128 0,-2 1-128 16,0 1 128-16,-2 2-128 16,1 1 192-16,-4 1-64 0,0 4 0 0,-4-1 0 0,-2 3 0 15,-2 3 0-15,-1 2 0 0,-3-1 0 0,-2 3-128 0,0 1 192 16,0 0-192-16,-4 2 192 0,-5 3-192 0,-4 1 0 15,-1 1 0-15,13-5 128 0,9-3-128 0,-5 2 0 16,-5-1 0-16,-12 1 0 0,-5 0 0 0,-3-1 0 16,-3 1 128-16,-1-2-128 0,0 2 0 0,1 0 0 0,9-2 0 0,-2 0 0 0,-1-1 0 15,1 0 0 1,7-2 128-16,-1-1-128 0,-3-1 0 0,0-4 0 0,3 1 0 0,2-1 0 16,5 0-496-1,2 1 32-15,3 1 0 0,1-2 0 0,2 0-400 16,4 0-80-16,0 0-16 0,5 0-18096 0</inkml:trace>
  <inkml:trace contextRef="#ctx0" brushRef="#br0" timeOffset="750.98">19639 15320 15663 0,'-4'0'1392'0,"1"0"-1120"0,0 0-272 0,3 0 0 0,0 0 1680 0,-1 0 288 0,-1 2 48 0,-1-4 16 0,2 2 0 0,4-4 0 15,2 0 0-15,7-3 0 0,3-2-496 0,8-2-80 16,5-3-32-16,6-4 0 0,7-2-400 0,3-4-64 16,4-3-32-16,0 1 0 0,-3 2-320 0,7-5-64 15,8-2-16-15,2-3 0 0,-3 1-256 0,-1-1-48 16,0 2-16-16,0-2 0 0,0 1-80 15,-3 1 0-15,1 1-128 0,-3 0 192 0,-5 0-64 0,0 1 0 16,1 2-128-16,-12 4 192 0,-9 5-16 0,-1 2-16 16,3-2 0-16,-2 0 0 0,-3 4 0 0,-3-1 0 15,-3 2 0-15,-2 3 0 0,-4 1-32 0,-4 3 0 16,-2 1 0-16,-2 3 0 0,-2 1-128 0,-2 0 160 0,-1 2-160 0,-4 0 160 16,0 3-160-16,-3 1 0 0,-2 0 0 0,-2 1 0 15,0 0-272-15,-2 2-96 0,0-1-16 0,1 1 0 16,-2 0-1184-16,-3 0-240 0</inkml:trace>
  <inkml:trace contextRef="#ctx0" brushRef="#br0" timeOffset="1496.08">21456 14317 18431 0,'2'-4'816'0,"0"1"160"0,1-1-784 0,-2 0-192 0,2 1 0 0,-2 0 0 0,1-1 1664 0,2-3 304 0,2-3 48 15,-1-6 16-15,2-1 432 0,-1 0 96 16,0 0 0-16,-2 2 16 0,-3-1-992 0,1 1-208 0,-2 1-32 0,-2-2-16 0,-1 2-688 0,-1 0-128 31,-1 1-16-31,-2 1-16 0,-2 0-208 0,-1 2-32 0,0 3-16 0,-1 2 0 0,-3 0-224 0,0 4 176 16,0 2-176-16,-3 2 160 0,0 4-160 0,-2 3 0 31,-2 4 0-31,-1 2 0 0,-2 4 0 0,2 1 0 16,4 4-144-16,2-1 144 0,7 0-208 0,0 0 64 0,5 3 16 0,2-1 0 15,4 0-64-15,2-2-16 0,-4-24 0 0,0 0 0 31,25 63-336-31,-25-63-64 0,0 0-16 0,0 0 0 16,0 0 144-16,67 55 32 0,-52-51 0 0,0-3 0 0,-1-2 272 0,-2-3 176 0,1-3-192 0,0-2 192 16,0-1 192-16,-2-4 160 0,-1 0 32 0,1-3 0 15,0 0 224-15,-1-1 48 0,-3-2 16 0,0-1 0 16,-1-2-176-16,-2 2-48 0,0 0 0 0,-2 1 0 16,-2 3-48-16,-2-1-16 0,0-2 0 0,-1 3 0 15,-1 3-32-15,-1 2-16 0,1 5 0 0,0 2 0 16,0 3-160-16,1 2-48 0,0 2 0 0,0 3 0 15,0 4-128-15,2 1 0 0,1 3 0 0,0 1 128 0,1 3-128 16,2 1 0-16,3 0 0 0,-1 1 0 0,-5-19 0 0,0 0 0 16,0 0 0-16,41 70 0 0,-41-70 0 0,0 0 0 15,0 0 0-15,0 0 0 0,67 51 0 0,-54-47 0 16,1-1 0-16,-2-3 0 0,2 0 0 0,-1-3 0 16,-3-1 0-16,1 0 0 0,2-5 0 0,0 0 0 0,0-1 0 0,-2 1 0 15,-1-1 0-15,-3 0 0 0,0 2-128 0,-3-1 128 31,0 2-576-31,-2 0-32 0,-2 2-16 0,0-1-18880 0</inkml:trace>
  <inkml:trace contextRef="#ctx0" brushRef="#br0" timeOffset="2123.6">21967 14327 11743 0,'6'-5'512'0,"-4"2"128"0,1-2-512 0,-1 3-128 0,-1-1 0 0,1-1 0 0,-1-1 1952 0,0-3 368 0,4-3 80 0,-3-8 16 0,3-2 848 0,-3 0 160 15,0 0 32-15,-2-1 16 0,0 1-1184 0,-2 1-240 16,0 1-64-16,-3-1 0 0,0 2-1136 0,-2-1-224 0,0 4-48 0,-2 2-16 31,-1 3-240-31,-2 3-64 0,-3 3 0 0,1 2 0 0,-3 4-256 0,2 2 128 0,-1 3-128 0,-1 3 0 16,2 3 0-16,-2 2 0 15,3 5 0-15,0 0 0 0,2 2 0 0,2 0 0 16,2 0 0-16,4 1-144 0,1-1 144 0,1 1-160 16,4-3 160-16,1-2-160 0,2-1-32 0,1-4 0 15,2-1 0-15,1-2 0 0,2-1-16 0,-1-4-16 16,1 0 0-16,1-5 0 0,0-3 32 0,0-1 16 0,2-3 0 0,0-3 0 15,0-2 176-15,0-2 0 0,-1-1 0 16,-2-4 128-16,1 0 16 0,-3-3 16 0,1 3 0 16,-3-1 0-16,-1 1 96 0,0-2 0 15,-1-3 16-15,0-4 0 0,-3 0 64 0,0-5 16 0,-1-5 0 16,1-6 0-16,-2-1 0 0,1-4 0 0,-1-2 0 0,0 0 0 16,0 1-96-16,-1 4-32 0,-1 2 0 0,-1 7 0 0,1 8-80 0,-3 2-16 15,3 3 0-15,-3 5 0 0,1 7-128 0,-2 2 192 16,1 3-192-16,-1 5 192 0,-2 4-192 0,-1 5 0 15,1 4 0-15,-2 6 128 0,1 3-128 0,-1 4 0 16,2 4 0-16,1 5 0 0,3 3 0 0,1 4 0 16,3 2 0-16,3 4 0 0,4 3-144 0,1 0 144 15,2 1 0-15,1-2 0 16,-11-48-192-16,26 85 192 0,-26-85-192 0,34 73 192 16,-34-73-304-16,41 61 48 0,-41-61 16 0,0 0 0 0,62 72-16 0,-62-72 0 15,0 0 0-15,58 45 0 16,-58-45 48-16,0 0 0 0,0 0 0 0,0 0 0 15,59 44-192-15,-50-38-48 0,0 1 0 0,-1-3-12112 16,-3 0-2432-16</inkml:trace>
  <inkml:trace contextRef="#ctx0" brushRef="#br0" timeOffset="2720.59">22420 14145 18431 0,'-1'-3'1632'0,"0"-1"-1312"0,1 0-320 0,0 1 0 0,0 0 2560 0,0-1 448 0,0-5 96 0,0-5 16 16,-2-7-432-16,1-5-96 0,-2 0-16 0,0-4 0 16,2 2-1296-16,-2-2-256 0,0 2-48 0,0 1-16 0,2 0-400 0,1 3-96 15,-2 4-16-15,2 5 0 0,2 2-192 0,-2 3-32 16,0 6-16-16,0 3 0 0,-2 3-80 0,2 4-128 16,-1 5 176-16,1 3-176 0,0 5 144 0,0 2-144 15,1 3 0-15,2 3 144 0,-3-27-144 0,12 59 0 16,-12-59 0-16,19 64 0 15,-19-64 0-15,24 65 0 0,-24-65 0 0,31 83 0 0,-31-83 0 0,27 93 0 16,-15-43 0-16,-3-1 0 0,0 1 0 0,-2-4-176 16,-4 0 176-16,0-4-128 15,-2-1-256-15,-1-2-64 0,-3-2 0 0,-1-4 0 0,-2-1 48 0,-1-2 0 0,-1-1 0 0,-5-2 0 16,0 0 80-16,-2-4 0 16,-1-5 16-16,1-2 0 0,-2-4 64 0,0-3 16 15,0-2 0-15,1-6 0 0,4 1 224 0,-2-5 256 16,2-1-48-16,0-3-16 0,2-5 416 0,0-2 80 0,1-3 16 15,1-3 0-15,2 1-64 0,2-3-16 16,1 1 0-16,2-1 0 0,1-4 0 0,1-1 0 16,2-2 0-16,1 1 0 0,0 2-128 0,2-1-32 0,3-4 0 0,0 0 0 15,4 1-224-15,-2 2-48 0,4 1-16 16,-3 5 0-16,1 5-176 0,-2 3 0 0,1 2 0 0,-3 4 0 16,1 1-688-16,0 4-112 0,-1 2-32 0,-1 1-13456 15,-1 5-2704-15</inkml:trace>
  <inkml:trace contextRef="#ctx0" brushRef="#br0" timeOffset="3880.83">23594 13485 5519 0,'10'-1'496'0,"-4"-1"-496"0,-8 2 0 0,0 0 0 0,0 0 528 0,1-1 16 0,1 0 0 0,-2-1 0 16,1 1 848-16,0-1 160 0,-4 2 48 0,3 2 0 0,-3-2 336 0,1 3 80 15,1-1 16-15,0 1 0 0,2 0-944 0,1 0-192 16,0-2-48-16,1 1 0 0,1-1-496 0,-1 0-96 16,2-1-32-16,0 0 0 0,1 0-16 0,-1-1 0 15,1 0 0-15,-1-2 0 0,0 3 32 0,0-3 0 16,-2 2 0-16,2-1 0 0,0-1-240 0,-2 2 128 15,1 0-128-15,-1-1 0 0,-1 2 0 0,0 0 0 16,-1-1-128-16,-1 1 128 0,-1 0-176 0,0 0 176 0,2 1-160 0,-2-1 160 16,2 2-160-16,-2-2 160 0,3 1-160 0,0-1 160 15,0 0 0-15,1 0 0 0,1 0 0 0,1-1 0 16,-1-1-128-16,1 1 128 0,0 1 0 0,0-2-144 16,1 2-192-16,-1 0-48 15,0 0 0-15,0 0 0 16,-2 0-496-16,1 2-96 0,-1-1-32 0,-1 2 0 15,0-2-320-15,0 2-64 0,-1-1-16 0,-1-1 0 16,-1 0 432-16,0-1 80 0,2 0 0 0,-2 0 16 0,0 0 736 0,2 0 144 16,-2-1 0-16,0 0 0 0,2-1 304 0,-1 1 16 0,1-2 0 0,1 2 0 15,0-2-128-15,-1 1-32 0,1 1 0 0,0-1 0 16,1 2-160-16,-1-1 160 0,1 1-160 0,1 0 160 0,-2 1-160 0,1 1 0 16,-1-1 0-16,0 1 0 15,2-1 0-15,-2 1 0 0,0-1-128 0,0 0 128 16,1 1-512-1,1-1-48-15,-2 1 0 0,0-1-5008 0</inkml:trace>
  <inkml:trace contextRef="#ctx0" brushRef="#br0" timeOffset="5327.71">23647 13371 19343 0,'1'-2'1728'0,"-1"1"-1392"0,0-1-336 0,0 2 0 0,0 0 1184 0,-1 0 160 0,-1 2 48 0,-1 2 0 0,1 6 720 0,-1 7 128 16,0 7 48-16,0 8 0 0,2 8-816 0,-1 8-176 16,1 7-16-16,1 9-16 0,1 6-544 0,4 7-96 15,-3 3-32-15,3 1 0 0,-1 1-400 0,3-6-64 16,0-5-128-16,0-8 176 0,1-8-176 15,0-8-192-15,-3-6 32 0,1-4 16 0,-1-6-64 0,-2-4-16 16,0-2 0-16,0-4 0 0,0-4 224 0,-2-1 0 0,1-1-160 0,-1-2 160 16,-1-2 0-16,1-1-144 0,-1-3 144 0,0-3 0 31,0-1-768-31,0-3-64 0,2-1 0 0,-1-3 0 16,1-2-1344-16,1-1-256 0,1-4-64 0,0-5-10544 0</inkml:trace>
  <inkml:trace contextRef="#ctx0" brushRef="#br0" timeOffset="6030.71">23572 14110 23039 0,'0'0'1024'0,"0"0"192"0,1 1-960 0,2 0-256 0,0 1 0 0,-2-1 0 16,3 1 912-16,4 2 144 0,-8-4 32 0,0 0 0 0,0 0 192 0,67 30 32 15,-67-30 16-15,0 0 0 0,0 0-656 0,72 14-128 16,-72-14-32-16,0 0 0 0,0 0-16 0,63-9-16 15,-49 5 0-15,-2-3 0 0,3 1-208 0,-4-1-32 0,2-1-16 0,-2-2 0 32,0 0-224-32,-2 0 0 0,-1-1 128 0,-2 1-128 15,-1-1 192-15,1-1-16 0,-2 1 0 0,-1-2 0 0,0 3 304 0,0 0 64 0,-2 1 16 0,-1-3 0 16,2 4 0-16,-2-1 0 16,-2 4 0-16,2 0 0 15,-1 3-240-15,-1 0-32 0,1 4-16 0,0 2 0 0,-1 0-32 0,1 3-16 16,-1 3 0-16,2 1 0 0,2 1-96 0,-1 0 0 15,2 2-128-15,0-1 192 0,-3-13-192 0,0 0 0 0,0 0 0 0,27 50 0 16,-27-50 0-16,0 0 0 16,0 0 0-16,0 0 0 0,56 41 0 0,-56-41 0 0,0 0 0 0,0 0 0 0,0 0 0 0,0 0 0 31,65 2 0-31,-55-6 0 0,0 0 0 0,-2-2 0 16,1 1-128-16,-2-1 128 0,-1-1 0 0,-2-2 0 15,0 1 0-15,-1 0 0 0,-2-2 0 0,-1 0 128 0,0-2-128 0,-3-2 144 16,-1 2 96-16,-1-4 16 15,-1 2 0-15,-4 0 0 0,0 0 0 0,-3 1 16 16,-1 2 0-16,0 1 0 0,-1 1-80 0,-2 2 0 0,0 3-16 0,0 1 0 16,3 2-32-16,-2 1 0 0,1 1 0 0,-1 3 0 15,2 1 0-15,1 0 0 0,3 2 0 0,3 0 0 16,4-1-144-16,2 1 0 0,2 0 0 0,4-1 0 16,-1-1 0-16,2 0 0 0,-6-5 0 0,0 0 0 15,0 0-224-15,0 0 32 0,0 0 0 0,74 8 0 16,-74-8-16-16,48-10 0 0,-48 10 0 0,60-17 0 15,-28 7 64-15,1-1 16 0,2 1 0 0,-2 0 0 16,-33 10 128-16,63-14 0 0,-63 14 0 0,59-10-128 16,-59 10 128-16,0 0 0 0,77 3 0 0,-77-3 0 15,0 0 0-15,0 0 0 0,66 40 0 0,-66-40 0 16,0 0 0-16,0 0 0 0,21 48 0 0,-19-34 0 16,-2 1 208-16,-2 0-16 0,1 0-16 0,-2-1 0 15,0-1 256-15,-1-3 48 0,1 0 16 0,2-3 0 0,-2 0 64 0,3-3 16 16,-1-1 0-16,2 0 0 0,-1-3-368 0,1 1-64 15,2-1-16-15,0-1 0 0,-2 1-128 0,2-2 0 16,0 2-160-16,1-1 160 16,1 0-704-16,-1-1-32 0,1 2-16 0,0 0 0 15,-1 0-544-15,-1 0-112 0</inkml:trace>
  <inkml:trace contextRef="#ctx0" brushRef="#br0" timeOffset="6508.09">25757 13256 10127 0,'-8'2'896'0,"6"1"-704"15,2-1-192-15,0 3 0 0,0 0 3248 0,-1 2 608 0,2 5 128 0,1 9 32 0,0 14-1664 0,3 15-336 0,-2 7-64 0,1 1-16 16,-1-1-432-16,1-2-96 16,1-3 0-16,1-4-16 0,0-2-464 0,-1-8-96 15,1-4 0-15,-6-34-16 0,11 52-336 0,-11-52-64 16,0 0-16-16,15 51 0 0,-15-51-224 0,0 0-48 15,0 0-128-15,0 0 192 0,0 0-192 0,0 0 0 16,0 0-192-16,0 0-12016 16,0 0-2400-16</inkml:trace>
  <inkml:trace contextRef="#ctx0" brushRef="#br0" timeOffset="6713.51">25528 13721 2751 0,'-5'-1'256'0,"3"-1"-256"0,4 1 0 0,2-1 0 16,2 2 6704-16,-1 0 1296 0,4 0 256 0,-9 0 48 16,0 0-5568-16,72-5-1120 0,-72 5-208 0,79-10-64 15,-79 10-224-15,83-17-48 0,-42 7-16 0,0-1 0 16,-1-1-688-16,-6 3-144 0,-3 0-32 0,-5 1 0 16,-26 8-352-16,43-10-80 0,-43 10-16 0,35-9-12032 15,-19 5-2432-15</inkml:trace>
  <inkml:trace contextRef="#ctx0" brushRef="#br0" timeOffset="7379.92">26212 13194 35935 0,'1'4'1600'0,"1"-1"320"0,1 0-1536 0,-1 0-384 0,0 0 0 0,-1 1 0 15,1 2 1008-15,1 3 128 0,1 10 16 0,-4-19 16 16,10 58-320-16,-8-22-64 0,0 7-16 0,-1 2 0 15,2 3-256-15,-3 0-48 0,2 3-16 0,-1-3 0 16,0-6-320-16,2-2-128 0,-1-5 0 0,0-4 0 16,-2-31 0-16,7 50 0 0,-4-32 0 15,0-2 0-15,0-2 0 0,0-4 0 0,0-2 0 0,-2-2 0 16,2-2 0-16,-2-2 0 0,2-2 0 0,-1 0 0 16,-1-3 0-16,-1 0 0 0,1-1 0 0,1-2 0 15,-2-1 0-15,0-2 0 0,0 1 0 0,0-2 0 16,0-1 0-16,0-1 0 0,1-3 144 0,-1 1-144 0,2 0 0 15,0-2 128-15,1 2-128 0,3-2 0 0,0 2 0 0,1 0 0 16,1 1 0-16,2 2 0 16,0 0 0-16,0 2 0 0,2 2 0 0,0 2 0 0,0 2 0 15,-12 3 0-15,0 0 0 0,0 0 0 0,0 0-176 0,65 21 48 16,-65-21 0-16,0 0 0 0,0 0 0 0,43 51 0 16,-43-51 0-16,0 0 0 15,0 0 128-15,25 52-128 0,-19-42 128 0,0 0-128 16,-1-2 128-16,-1 0 0 0,4-3 0 0,-3-2 0 0,1 0 0 0,2-3 0 0,-1 0 0 0,2-2-128 15,1 1 128-15,-2-3 0 16,2 1 0-16,0-3-128 0,0 2 128 0,-2-2 0 0,2 1 0 0,-1-2-128 16,1 0 128-16,-2 0 0 15,1-2 0-15,-1 1 0 0,-1-2 0 0,0-2 0 16,0 0 128-16,-1-2-128 0,-2-1 240 0,-3 0-32 0,2-1 0 0,-4-1 0 16,-1 3 96-16,-2 0 16 15,0 1 0-15,-2 4 0 0,-1 0-64 0,-1 3 0 16,-3 4 0-16,-1 0 0 0,1 2-64 0,0 3 0 15,-1 3-16-15,1 1 0 0,1 1-176 0,2 2 192 16,2 3-192-16,0-1 192 0,4 4-192 0,-1 1 0 16,3 0 0-16,1 1 128 0,1 1-128 0,2-1 0 0,-4-18 0 0,0 0 0 0,22 49 0 0,-22-49 0 15,0 0 0-15,0 0 0 16,46 54 0-16,-46-54 0 0,0 0 0 0,0 0 0 0,0 0 0 0,66 44 0 16,-66-44 176-16,0 0-176 0,0 0 128 0,0 0-128 15,64 17 0-15,-64-17 0 16,0 0 0-16,0 0-208 0,0 0 16 0,56 0 0 15,-46-3-768 1,-2 2-128-16,1-1-48 0,-3 1-18624 0</inkml:trace>
  <inkml:trace contextRef="#ctx0" brushRef="#br0" timeOffset="7840.74">28144 13244 20271 0,'0'0'1792'16,"0"0"-1424"-16,0 0-368 0,0 0 0 0,13 48 1296 0,-14-31 192 0,1 12 48 0,-2 18 0 0,1 12 704 0,-2 9 128 0,-1-2 48 0,-2-5 0 16,2-6-1008-16,0-7-192 0,0-5-32 0,1-7-16 15,0-5-576-15,1-7-112 0,2-2-32 0,0-4 0 0,0-2-112 0,2-2-16 16,-2-3-16-16,0-1 0 0,1-3-304 16,-1 0 0-16,0-1 0 0,0-3 0 15,0-1-656-15,-1-2-144 0,2 0-32 0,-1-2-16704 16</inkml:trace>
  <inkml:trace contextRef="#ctx0" brushRef="#br0" timeOffset="8110.29">28327 13146 22111 0,'-10'-7'1968'0,"6"4"-1584"0,1 0-384 0,1 2 0 16,1 1 2528-16,1 0 416 0,0 1 96 0,0 4 16 15,0 3-928-15,0 5-176 0,-1 8-32 0,2 4-16 16,-1 8-1008-16,1 5-208 0,2 6-48 0,-1 4 0 16,2 7-224-16,-1 3-48 15,-1 4-16-15,3-1 0 0,-2-3-224 0,1-6-128 0,1-4 160 0,0-7-160 16,-1-7 0-16,2-6 0 0,-1-5 0 0,-1-3 0 16,2-3 0-16,0-3 0 15,-1-2 0-15,1-2 0 0,-2-3-352 0,2-2 32 0,-3-1 16 0,0-3 0 31,-2 2-512-31,0-4-96 0,-1-1-32 0,-1-2-11088 0,0 1-2208 0</inkml:trace>
  <inkml:trace contextRef="#ctx0" brushRef="#br0" timeOffset="8369.6">27964 13601 24879 0,'-12'-3'1088'0,"7"2"256"16,0 1-1088-16,3 0-256 0,2 0 0 0,1 0 0 0,2 0 1824 0,1 0 304 15,5 0 64-15,-9 0 16 0,0 0 96 0,67-2 32 0,-67 2 0 0,74-5 0 16,-30-1-1184-16,-1 0-256 0,3 1-32 0,-3-2-16 16,0 1-192-16,-2-1-32 0,1-3-16 0,-2 0 0 15,-8 2-192-15,-1-1-32 0,3-1-16 0,-3 0 0 32,-2 2-224-32,-5 0-144 0,-3-1 192 0,-3 2-192 0,-4 1 0 0,-2 2 0 15,-5 1 0-15,-5 0 0 0,-3 2-560 0,-5 0-160 0,-2 1-48 0,-3 1-13008 16,-4 0-2608-16</inkml:trace>
  <inkml:trace contextRef="#ctx0" brushRef="#br0" timeOffset="8617.92">27975 13804 36863 0,'18'-9'1632'0,"-8"3"336"0,3 0-1584 0,0 1-384 0,-3 0 0 0,-2 1 0 16,5-2 1136-16,11-3 144 0,11-6 16 0,12-4 16 16,2 0-560-16,-2 2-112 0,-5 5-32 0,-4 0 0 15,-38 12-160-15,68-12-16 0,-68 12-16 0,57-5 0 16,-57 5-192-16,0 0-32 0,60 3-16 0,-60-3 0 16,0 0-176-16,0 0 0 0,0 0 0 0,0 0 0 15,64 20 0-15,-58-16-224 0,-4 0 48 0,1 1 16 16,-1-2-608-16,-2-2-128 15,0 3-32-15,0-1-18288 0</inkml:trace>
  <inkml:trace contextRef="#ctx0" brushRef="#br0" timeOffset="9301.67">29471 13686 21183 0,'0'0'1888'0,"0"0"-1504"0,0 0-384 0,0 0 0 0,0 0 192 0,8 39-16 0,-8-22-16 0,2 10 0 0,1 8 896 0,-2 6 176 15,2 5 48-15,0-4 0 0,1 2 384 0,0-5 64 16,2-3 32-16,-2-4 0 0,0-4-1184 0,1-2-224 16,-1-4-48-16,-1-2-16 0,-1-3 96 0,1-4 0 15,0 0 16-15,-1-3 0 16,-1-3-192-16,-1-3-32 0,0-1-16 0,0-2 0 0,-1-1 96 0,1-3 0 16,-2 0 16-16,1-4 0 0,-1 0 112 0,1-4 0 0,-1-2 16 0,0-2 0 15,0 1-48-15,-2-3-16 0,0-3 0 0,-2-1 0 16,-1-2 112-16,0-4 0 0,-2-2 16 0,1-4 0 15,1-2-144-15,-2-3-48 0,2-1 0 0,-1 1 0 16,1-1-96-16,1 1-32 16,2 1 0-16,3 3 0 0,1 3-144 0,2 3 0 0,4 2 0 0,1 5 128 15,2 4-128-15,0 3 0 0,6 4 0 0,0 3 0 16,2 4 0-16,-17 3 0 0,0 0 0 0,65 11 0 0,-65-11 0 0,0 0-144 16,71 44 144-16,-71-44-160 0,0 0 160 0,44 47 0 15,-44-47 0-15,0 0-128 0,25 52 128 0,-24-35 0 16,-1 0 0-16,-4-1-128 15,-2-4 128-15,-3 2 0 0,-4 2 0 0,-3-2 0 16,-1-3 0-16,-1-1 128 0,1-1-128 0,0-2 128 0,3-2-128 0,1 0 0 16,2-4 128-16,1-1-128 31,2 0-320-31,2-1-144 0,2-1-32 0,1-1-17936 0</inkml:trace>
  <inkml:trace contextRef="#ctx0" brushRef="#br0" timeOffset="9733.91">29955 13519 37775 0,'3'-4'1664'0,"-1"1"368"0,-1 2-1632 0,1-1-400 0,-2 2 0 0,0 0 0 0,0 2 944 0,0-1 96 0,0 3 32 0,0 3 0 0,-2 3-384 0,1 3-80 15,-2 4-16-15,-1 1 0 16,2 3-192-16,-1 1-32 0,2 0-16 0,0 2 0 0,1 0-224 0,1 0-128 31,0-1 128-31,1-2-128 0,1-3 0 0,-1-1 0 16,1-2 0-16,0-4 0 0,0-1 0 0,0-3 0 15,-2-3 0-15,2-1 0 0,-2-2 0 0,1-1 0 16,-2-1 0-16,1-2 0 0,-1-1 0 0,0-3 0 16,-1-2 0-16,-1 1 0 0,1-2 0 0,1 0 0 15,-1-1 0-15,-1-2 128 0,1 0 64 0,-1-1 0 0,2 1 16 0,0-1 0 16,2 0-48-16,1 1-16 0,1 2 0 0,0 1 0 15,2 0-144-15,1 0 128 0,0 3-128 0,1 0 128 16,2 2-128-16,-1 0 0 0,2 3 0 0,-1-1 0 16,0 1 0-16,1 0 0 0,0 0 0 0,1 1 0 15,-1-2 0-15,-1 1 0 0,0 2 0 0,0-1 0 16,0-2 0-16,-2 2 0 0,2-3 0 0,-2 1 0 16,-1 1 0-16,1 0 0 0,-1-1 0 0,-2-2 0 15,-1 3-304-15,1-1-32 0,-1 1-16 0,-1 1 0 16,0-2-480-16,-1 2-112 0,1-1-16 0,-1 2-18304 15</inkml:trace>
  <inkml:trace contextRef="#ctx0" brushRef="#br0" timeOffset="10105.02">30268 13783 15663 0,'4'0'1392'0,"0"0"-1120"16,-1 0-272-16,0 0 0 0,-2 0 1232 0,2-1 192 0,1 1 48 15,5-3 0-15,3 2 816 0,4-4 160 0,1 1 48 0,0-2 0 16,0-1-448-16,-2 0-96 0,1 0-16 0,-2 0 0 16,-1-1-592-16,0-1-128 0,-2 1-32 0,-1-2 0 15,0-1-672-15,-2 1-128 0,-1 0-16 0,-3-1-16 16,1 1-64-16,-3 0-16 0,0 0 0 0,-4 0 0 16,1 0-96-16,-2 0-32 0,-2 3 0 0,-1 0 0 15,0 1-144-15,-1 4 128 0,-1-3-128 0,-2 4 128 16,0 2-128-16,0 1 0 0,2-1 0 0,-2 3 0 15,0 3 0-15,0 1 0 0,0 3 0 0,0 0 0 0,3-1 0 0,0 1 0 16,3 2 0-16,0 0 0 0,1 1 0 0,1 0-144 16,2 3 144-16,2 0 0 0,-2-17-352 0,0 0 32 15,14 49 16-15,-14-49 0 16,0 0-176-16,0 0-32 0,0 0-16 0,46 57 0 31,-46-57-976-31,0 0-192 0,0 0-32 0,61 20-14720 0</inkml:trace>
  <inkml:trace contextRef="#ctx0" brushRef="#br0" timeOffset="10835.8">31009 13457 12895 0,'2'-14'576'0,"-2"5"112"0,1 1-560 0,-1-1-128 0,-3 4 0 0,2 0 0 15,-1 1 2048-15,0-3 384 0,-3-4 80 0,-2-3 16 16,-1-3 144-16,-2 1 16 0,0 5 16 0,2 2 0 15,-4 2-416-15,0 0-96 0,-4 5-16 0,-7 2 0 16,-5 5-1152-16,-4 5-256 16,-2 6-32-16,1 3-16 0,2 4-336 0,3 2-64 0,5 4 0 0,5-1-16 0,5 0-304 0,3 0 128 15,3 2-128-15,3 0 0 16,1-2 0-16,2-3 0 16,2-1 0-16,2-1 0 0,-3-23 0 0,0 0-256 0,20 52 80 0,-20-52 16 0,0 0-32 0,0 0-16 31,0 0 0-31,71 36 0 0,-71-36 32 0,0 0 16 0,52 0 0 0,-37-3 0 15,-2 0 0-15,1-1 0 0,2-3 0 0,1-2 0 0,-3 1 160 0,1-4-128 0,4-2 128 0,-2-3-128 32,0-1 304-32,-2-5 64 0,-1-2 16 0,-1-2 0 15,-5-4 192-15,0-3 32 0,-4-4 16 0,-1-3 0 16,-2-1 32-16,-1-5 16 0,0-2 0 0,0-1 0 16,0 11-64-16,-1-2-16 0,-1-3 0 0,1 0 0 15,-1 3-208-15,2 4-64 0,-1 5 0 0,0 4 0 16,1 5-16-16,0 6-16 0,-2 3 0 0,2 5 0 15,-1 4-32-15,1 3-128 0,-2 5 192 0,2 3-64 16,-1 4-128-16,1 5 0 0,0 5 144 0,-2 7-144 16,2 4 0-16,-1 6 0 0,2 5 0 0,-1 6 0 15,2 3 0-15,-2 4-192 0,3 4 192 0,-2-1-192 16,2 0-208-16,1-3-48 0,0-2-16 0,2-7 0 0,0-5 80 0,-6-41 32 16,14 67 0-16,-14-67 0 0,15 52 112 0,-15-52 32 15,0 0 0-15,0 0 0 0,30 59 64 0,-30-59 16 16,0 0 0-16,0 0 0 0,0 0-16 0,0 0 0 15,0 0 0-15,0 0 0 0,68 27 144 0,-58-30-160 16,0-1 160-16,-2-2-160 0,1-1 160 0,0 0 0 16,0-1 0-16,-2-2-128 0,2-1 128 0,-2-2 0 0,0-1 0 15,-2-2 128-15,1 1 64 0,-2-2 32 0,-2 0 0 0,0 3 0 16,0 1 128-16,-2 2 32 0,1 2 0 16,-2 2 0-16,1 1 32 0,-3 4 16 0,2 2 0 0,-1 0 0 15,-1 1-208-15,2 2-32 16,-2 2-16-16,0 1 0 0,0 3-176 0,1-2 0 0,0 2 0 0,1 3 0 15,-1-1 0-15,2 2 0 0,2 1 0 0,-1-3 0 16,2 1 0-16,0-1 0 0,3-1 0 0,-1-2 0 16,2 1 0-16,2-2 0 0,-9-7 0 0,0 0 0 15,0 0 0-15,0 0-224 0,60 21 80 0,-60-21 16 16,0 0-144-16,50-4-32 0,-33 1 0 0,-3-1 0 16,-4 2-208-1,0-1-64-15,1-1 0 0,2-1 0 16,-2-1-592-16,2 0-128 0</inkml:trace>
  <inkml:trace contextRef="#ctx0" brushRef="#br0" timeOffset="11096.31">31696 13457 6447 0,'3'-7'576'0,"-2"3"-576"0,-1 1 0 0,0 0 0 0,2 0 2144 0,-2 2 320 0,-2-1 64 0,1-2 16 0,-2-2-304 0,-1 1-48 0,-3-2-16 0,-2 1 0 16,-1 2 576-16,-3 1 128 0,2 3 0 0,-2 1 16 15,1 2-656-15,-1 3-144 0,-1 2-32 0,1 2 0 16,2 3-1040-16,1 0-192 16,2 4-64-16,-1 0 0 0,3 2-544 0,4 0-224 15,0 2 176-15,2-21-176 0,0 0 0 0,10 62 0 0,-10-62 0 0,0 0 0 16,25 54-240-16,-25-54 16 0,0 0 0 0,0 0 0 16,44 46-224-16,-44-46-64 0,0 0 0 15,0 0 0 1,0 0-960-16,65 23-192 0,-65-23-32 0,0 0-15056 0</inkml:trace>
  <inkml:trace contextRef="#ctx0" brushRef="#br0" timeOffset="11365.13">32073 13074 38703 0,'-4'-14'1712'0,"1"8"352"0,0 1-1648 0,2 0-416 15,-1 3 0-15,2 0 0 0,-1 1 832 0,0 1 64 16,-2 0 32-16,0 0 0 0,-1 4-416 0,-2 3-64 15,0 4-32-15,-1 2 0 16,2 5-80-16,-2 4-16 0,1 2 0 0,-1 7 0 16,0 4-112-16,1 9-16 0,0-2-16 0,1 5 0 0,-1 2-176 0,3-1 0 15,2-4 0-15,1-4 0 0,1-6 0 0,-1-34 0 0,5 46 0 0,-5-46 0 16,0 0 0-16,17 58 0 16,-17-58 0-16,0 0 0 0,0 0 0 0,33 59-256 0,-33-59 64 0,0 0 16 31,0 0-432-31,0 0-96 0,0 0 0 0,0 0-12112 0,0 0-2416 0</inkml:trace>
  <inkml:trace contextRef="#ctx0" brushRef="#br0" timeOffset="11560.25">31768 13540 37775 0,'4'0'1664'0,"0"-1"368"0,2-1-1632 0,0 1-400 16,-2 0 0-16,-1-1 0 0,2 1 784 0,2-2 80 15,8 0 16-15,3-3 0 0,7-1-176 0,4 0-16 16,-7 2-16-16,1 0 0 0,-1 1-368 0,0 1-80 16,-1 1-16-16,-1-1 0 0,1-1-208 0,-1 2-240 0,-2-1 48 0,0 2 16 31,-1-1-624-31,-1 1-128 0,-2 0-32 0,0-1-17408 0</inkml:trace>
  <inkml:trace contextRef="#ctx0" brushRef="#br0" timeOffset="11882.11">32251 13489 30399 0,'1'3'2704'0,"-1"0"-2160"0,2 0-544 0,-2-2 0 16,0 1 1824-16,0 1 256 0,0 2 48 0,1 5 16 0,-1 3-992 0,0-13-208 15,0 0-48-15,3 45 0 0,-3-45-576 0,0 0-128 16,4 45-32-16,-4-45 0 0,0 0-160 0,0 0 0 16,16 52 0-16,-16-52 128 0,0 0-128 0,0 0 0 15,0 0 0-15,0 0 0 16,0 0 0-16,0 0 0 0,55 44 0 0,-48-44 0 0,0 0-160 0,2-1 160 15,-1-2 0-15,2 0-144 0,-2-1 144 0,2 0 0 16,0-1 0-16,-1-2 0 0,-2 0 0 0,1 0 0 16,-2-3 0-16,0 1-128 0,-2-1 128 0,-1-3 0 0,-3 0 0 15,-2-2 0-15,-1 1 0 0,-1-3 176 0,-4 0-176 0,-1 0 192 16,1 1 16-16,-4 1 16 16,1 0 0-16,0 1 0 0,-3 3 48 0,1 1 16 15,0 3 0-15,2 3 0 0,1 1-48 0,0 2-16 0,2 2 0 16,1 2 0-16,1 2-368 0,2 3-80 0,1 0-16 0,0 2 0 15,0 0-720-15,3 0-128 16,0 1-48-16,0-11-17184 0</inkml:trace>
  <inkml:trace contextRef="#ctx0" brushRef="#br0" timeOffset="12270.59">32644 13446 39615 0,'1'2'1760'0,"-1"1"352"0,0 0-1680 0,-1 0-432 0,-2 0 0 0,2 0 0 0,-2-1 704 0,-3 4 64 16,0 3 16-16,-2 5 0 0,-2 3-208 0,-1 4-32 15,-2 3-16-15,2 3 0 16,-2-1-224-16,3 1-48 0,2-3-16 0,2-2 0 16,0-3-240-16,3-2 0 0,1-4 0 0,2 1 0 0,0-3 0 0,1-2 0 15,2-1 0-15,0-2 0 0,1 0 0 0,2-4 0 0,-2 1 0 0,0-3-160 16,0-1 160-16,1-2-208 0,-3 2 80 0,1-4 128 15,0 1-176-15,0-3 176 16,0 0-128-16,-2-1 128 0,2-1 0 0,0-1 0 16,0-1 0-16,1-2 0 0,0-1 320 0,2 0 0 0,2-2 0 0,2 4 0 15,0-2 48-15,1 1 0 0,3 2 0 0,1 1 0 16,0 1 48-16,2 2 16 0,3 1 0 0,-20 6 0 0,39-7-96 16,-39 7-16-16,44-2 0 0,-44 2 0 0,41-2-192 0,-41 2-128 31,40-4 160-31,-40 4-160 0,0 0 0 0,53-4 0 0,-53 4 0 0,0 0 0 0,43-9-192 0,-43 9-96 15,21-7-16-15,-21 7 0 32,0 0-736-32,18-8-160 0,-16 3-16 0,-1 3-19264 0</inkml:trace>
  <inkml:trace contextRef="#ctx0" brushRef="#br0" timeOffset="12602.98">33171 13369 35007 0,'1'-7'1552'0,"-1"4"320"0,0-1-1488 0,-1 3-384 0,-2-1 0 0,-1 2 0 0,-3 0 1328 0,-2 0 192 0,-2 2 32 0,-9 2 16 31,-5 0-416-31,-4 0-64 0,4 4-32 0,1 0 0 16,5 1-304-16,4 0-64 0,2 1-16 0,5 0 0 15,2 0-512-15,6-10-160 0,0 0 0 0,0 0 0 16,7 51 160-16,-7-51-160 0,0 0 128 0,31 48-128 0,-31-48 192 0,0 0-64 15,44 54 0-15,-44-54 0 0,0 0-128 0,47 55 0 16,-47-55 0-16,0 0 0 0,0 0 0 0,43 58 0 16,-43-58 0-16,0 0 0 0,0 0 0 0,0 0 0 15,12 52 0-15,-18-44 0 0,-4-1 128 0,-5 1-128 16,-2-3 128-16,-4 1-128 0,-5-2 192 0,2-1-64 16,1 0 0-16,1 0 0 0,-2-2 64 0,-2-1 16 15,2-1 0-15,-1-2 0 16,0 0-992-16,1-1-208 0,-2-2-32 0,1-1-19808 0</inkml:trace>
  <inkml:trace contextRef="#ctx0" brushRef="#br0" timeOffset="19622.16">2156 12283 9263 0,'3'-2'832'0,"-2"1"-672"0,1 1-160 0,-2 0 0 0,0 0 0 0,1-1 0 16,1-1 0-16,2-1 0 0,0-1 0 0,0-1 0 16,1 0 0-16,-1 0 0 0,-1 0 0 0,-1 1 160 15,0 0-160-15,-1 0 0 0,1-1 0 0,-1-2 0 16,2-1 0-16,3-3 0 0</inkml:trace>
  <inkml:trace contextRef="#ctx0" brushRef="#br0" timeOffset="19895.52">2190 12176 3679 0,'0'0'320'0,"0"0"-320"0,0 0 0 0,0 0 0 16,0-2 848-16,1-1 112 0,1 0 0 0,-1-1 16 0,1 0 1328 0,1-2 256 16,-1 2 48-16,1 1 16 15,0 0 256-15,-2 2 48 0,2 0 16 0,-1 2 0 0,-2 0-400 0,1 4-80 16,-1 0-16-16,0 2 0 0,0 2-960 0,-1 1-192 15,1 2-32-15,0 1-16 0,0 4-736 0,0 0-128 16,0 1-48-16,1 1 0 0,0-1-160 0,2-2-48 16,-1-4 0-16,-1 3 0 0,2 0-128 0,0-1 128 15,0 0-128-15,-2-2 128 0,2-2-128 0,0-1 192 16,-2 0-192-16,0-2 192 0,-1 0-192 16,0-1 128-16,0-1-128 0,0 0 128 0,0-4-128 0,0 0 160 0,2-1-160 0,-2-1 160 15,0 0-160-15,0-4 0 0,1 1 0 0,1-2 128 16,-1 1-128-16,1-2 0 0,0 0 0 0,0-3 0 15,1 1-384-15,1-2 0 0,-1 1 0 0,-1-1-12224 16,3 0-2432-16</inkml:trace>
  <inkml:trace contextRef="#ctx0" brushRef="#br0" timeOffset="20477.6">2447 12283 1839 0,'0'-2'160'0,"0"0"-160"16,2 0 0-16,-2 1 0 16,1-1 1616-16,-1-2 304 0,0 0 48 0,1-5 16 0,-1-2 2160 0,0-3 432 15,0 1 96-15,-1 1 0 0,0 0-1232 0,-2 1-256 16,0 0-48-16,-1-2-16 0,-1 2-1520 0,-2-2-288 0,0 2-64 0,-1-2-16 15,-1 0-560-15,-2 1-112 0,-2 0-32 0,1 0 0 16,-3 0-96-16,-1 2-32 0,0 0 0 0,-2 3 0 16,1 3-80-16,0 1-32 0,-2 3 0 0,0 5 0 31,0 0-144-31,1 4-16 0,-2 2-128 0,0 3 192 0,1 3-192 0,-3 4 0 0,0 6 0 0,-1 3 0 16,3 4 0-16,2 1 0 15,2 3-192-15,5-3 192 0,3-3-208 0,2 1 64 16,3 3 16-16,3 0 0 0,3-2-64 0,1-4-16 0,2-6 0 0,-6-24 0 0,18 38 64 0,-18-38 16 15,0 0 0-15,0 0 0 16,0 0 128-16,64 38 0 0,-64-38-144 16,0 0 144-16,66-1 0 0,-66 1 0 15,54-11 0-15,-54 11 0 0,55-20 144 0,-28 7 0 16,-27 13 0-16,55-27 0 0,-32 15 64 0,-4-3 16 16,-2 1 0-16,0-1 0 0,-1-2 96 0,-1-2 32 15,-1 3 0-15,-1-3 0 0,0 4 128 0,-3-2 32 16,0 0 0-16,-3 0 0 0,1-2 32 0,-4 2 16 15,1-1 0-15,-3 3 0 0,-2 0 16 0,-1 3 16 0,-3-1 0 0,-3 2 0 16,0 1-64-16,-3 0-16 0,0 0 0 0,-1 2 0 16,1 0-128-16,-3 1-48 0,2 0 0 0,-1 2 0 15,3-2-208-15,-3 1-128 0,5 0 160 0,0 1-160 16,0 0 0-16,1 0-256 0,2 1 16 0,1 1 16 31,1 1-896-31,0 1-176 0,2 1-48 0,0 1 0 16,2 2-384-16,2 4-96 0,1 2-16 0,1 2-18768 0</inkml:trace>
  <inkml:trace contextRef="#ctx0" brushRef="#br0" timeOffset="21196.89">2118 12888 4607 0,'-4'1'400'0,"1"-1"-400"0,2 0 0 0,-1 0 0 0,1-1 960 0,1 1 96 0,0 0 32 0,0-2 0 0,0 1 1456 0,1-4 288 16,2 1 64-16,3-1 16 0,1-1-64 0,1-1-16 0,2-2 0 0,1 2 0 15,2 2-688-15,-2-1-144 0,-11 6-16 0,0 0-16 16,0 0-752-16,0 0-160 16,67-6-32-16,-67 6 0 0,0 0-464 0,0 0-112 0,0 0 0 0,0 0-16 15,56 44-208-15,-53-33-32 0,-2 2-16 0,-2 0 0 16,-3 2-176-16,-3 2 0 0,-2 0 0 0,-1-1 128 15,0-1-128-15,-1 1 0 16,-2 1-160-16,-1-2 160 0,0 0-272 0,2-1 32 0,-1-3 16 0,1 0 0 16,3-2-96-16,-1-2 0 15,1-1-16-15,4-1 0 0,-1-2 48 0,2 0 16 16,1-3 0-16,1 1 0 0,2-1 272 0,0 0 0 16,2 0 0-16,1-1 0 0,0 1 0 0,-1-2 256 0,3 2-64 0,0-1 0 0,1 1 64 0,1-1 16 15,1-1 0 1,-1 2 0-16,2 0-64 0,-2 2-16 0,2-2 0 0,-1 1 0 0,-1 0-192 0,2-1 144 15,-2 2-144-15,1 1 128 16,-1-2-128-16,0 0 0 0,-1 1 0 0,1-2 128 16,-1 0-128-16,1 0 0 0,1-2 0 0,-1 0 0 31,2-3-720-31,-1 1-32 0,2-1 0 0,0-1-16960 0</inkml:trace>
  <inkml:trace contextRef="#ctx0" brushRef="#br0" timeOffset="21637.86">2549 12961 23039 0,'-2'-8'1024'0,"1"2"192"0,0-1-960 0,-1 0-256 0,1 3 0 0,-1-1 0 0,1 0 3104 0,-2-4 576 0,-3-6 112 0,-2-7 32 0,-3-3-1680 0,-2-2-336 15,-1 2-64-15,-2 1-16 0,-1 3-768 0,0 1-176 16,-1 4-16-16,0 2-16 0,-1 4-176 0,0 5-48 16,-4 2 0-16,-1 1 0 0,-1 5-240 0,-2 1-48 15,-2 6-16-15,1 2 0 0,4-1-224 0,-3 3 0 16,0 4 0-16,2 4 0 0,2-4 0 0,2 2 0 16,0 4 0-16,1 4 0 0,3 2-144 0,3-2 144 0,4 2-208 15,3-2 80-15,4-1-16 0,5-2 0 0,2 1 0 0,2-2 0 16,-6-24-80-16,22 39-16 0,-22-39 0 0,0 0 0 15,0 0 80-15,64 51 16 0,-64-51 0 0,0 0 0 16,73 23 144-16,-73-23-128 0,0 0 128 0,87 5-128 16,-87-5 128-16,56-5 0 0,-56 5 0 0,55-17 0 15,-29 5 256-15,-4-3 0 0,-1-2-16 0,-2-3 0 16,-1 0 224-16,-2 0 48 0,-2 1 16 0,0-1 0 16,-1 0 96-16,-4-1 16 0,-1 0 0 0,-3 0 0 15,-1 1 48-15,-4 1 16 0,0 1 0 0,-4 1 0 16,0 2-208-16,-2-1-48 0,-2 2 0 0,-1 1 0 0,1 0-448 0,-2 4-208 15,2 1 16-15,-1 3 0 16,2 5-1312-16,1 3-256 0</inkml:trace>
  <inkml:trace contextRef="#ctx0" brushRef="#br0" timeOffset="31204.31">8325 15559 2751 0,'-3'-3'256'0,"0"0"-256"0,3 1 0 16,-1 0 0-16,1 1 880 0,-1-2 128 0,-2-3 16 0,-1-2 16 0,-2-2 784 0,-3-3 160 0,1 1 16 0,1 0 16 15,0 1 800-15,1-2 176 16,2 0 16-16,3 2 16 0,-1 0-384 0,4 4-80 0,-2 3 0 0,0 2-16 16,1 4-896-16,0 2-176 0,2 3-48 0,0 4 0 15,0 5-608-15,-2 1-128 0,1 2-32 0,-1 4 0 16,1 1-400-16,-1 1-96 0,2 4-16 0,0-1 0 16,-1-1-144-16,-2-27 0 0,9 63 144 0,-9-63-144 15,8 71 0-15,-5-37 0 0,-3-34 0 0,7 65 0 16,-4-33 0-16,-2 0 0 0,-1-3 0 0,0-1 0 15,-1-1 0-15,0-3 0 0,-1-1 0 0,1-3 0 16,1-5 0-16,-2-2 0 0,1-2 0 0,1-4 128 0,-1-2-128 0,1-3 0 16,0-2 0-16,0-1 128 15,1-2 32-15,0-1 16 0,1 0 0 0,-1-2 0 0,3 0 0 0,2-2 0 16,0-1 0-16,1 1 0 16,3-2-176-16,1-1 160 0,0-1-160 0,3 0 160 15,2-1-160-15,0 0 0 0,0 2 0 0,3 0 0 0,-4 1 0 0,2 0 0 0,0 1 0 0,2 2 0 16,-1 2 0-1,-1-1 0-15,1 2 0 0,2 1 0 16,0 2 0-16,-2 1 0 0,2 0 0 0,0 0 0 0,-20 0 0 0,0 0 0 16,63 5 0-16,-63-5 0 0,0 0 0 0,68 4 0 0,-68-4 0 0,64 0 0 15,-64 0 0-15,66 0 0 16,-66 0 0-16,67 3 0 0,-67-3 0 0,69 2 0 16,-69-2 0-16,63-2 0 0,-63 2-128 0,61-1-16 0,-61 1 0 15,61-2 0-15,-61 2 144 0,59 2 0 0,-59-2-144 0,62 1 144 0,-62-1 0 0,64 3 0 16,-64-3 0-16,65 6 0 0,-65-6 0 0,66 4 0 31,-66-4 0-31,68 3 0 0,-68-3-144 0,64 5 144 0,-64-5-192 16,59 5 192-16,-59-5-192 0,61 1 192 0,-61-1-192 15,52 3 192-15,-52-3-160 0,44 1 160 16,-44-1-128-16,0 0 128 0,58 5 0 0,-41-5 0 16,0-2 0-16,0 1 0 0,-17 1 0 0,0 0 0 15,59 0 0-15,-41 0 0 0,-18 0 0 0,0 0 0 0,51 4 0 0,-34-4 0 16,-1 1 0-16,-2-1 0 0,0 2 0 0,-3-2 0 15,-1 1 0-15,1 1 0 0,-1 1 0 0,-1-1 0 16,-1 1 0-16,-1-1 0 0,0-1 0 0,-1 0 0 16,-2 1 0-16,-1-2 0 0,0 0 0 0,0 0 0 15,-2-3 0-15,0 0 144 0,2-2-144 0,-1-3 160 16,1 0 32-16,-1-2 16 0,0 0 0 0,1 0 0 16,1-1-16-16,-1 0 0 0,-1 1 0 0,0 0 0 15,1 0-48-15,-2 0-16 0,-1 2 0 0,0-2 0 16,0 0 0-16,0-1 0 0,0-1 0 0,-1 0 0 15,1 0 48-15,-2 1 0 0,-2-2 0 0,0-1 0 16,0 0 64-16,-1 1 16 0,1 2 0 0,0-3 0 0,-3-5 48 0,-3-3 16 16,0-2 0-16,0 0 0 0,-1 0-128 15,1 0 0-15,0 1-16 0,0 1 0 0,0 2-176 0,-1 0 128 16,0 0-128-16,1 2 128 0,0 0-128 0,1 1 0 16,1 1 0-16,0 3 128 0,-1 1-128 0,1 0 0 15,0 2 0-15,0 1 0 0,1 1 0 0,-2 1 128 0,2 0-128 16,-1 2 0-16,-1-1 192 0,1 2-64 15,0 0 0-15,-1-1 0 0,-1 3 16 0,0-1 0 0,0 1 0 0,-1-1 0 16,-2 1-16-16,1 0-128 0,-4 1 192 0,1-1-64 16,-2 1-128-16,0 0 160 0,1-1-160 0,-2 2 160 15,-2 0-160-15,-1 2 160 0,-2-1-160 0,-2 0 160 16,-3 4-160-16,-2-1 160 0,-1 2-160 0,-2-1 160 16,2 1-160-16,-4 1 0 0,-5 0 0 0,-1 1 128 15,3-1-128-15,0 2 0 0,-3-2 0 0,2 0 0 16,-2-1 0-16,2-1 0 0,1-2 128 0,2 0-128 0,-1-2 0 0,2 1 0 15,-1-1 0-15,2 1 0 0,5-2 0 0,-2 0 0 16,1 0-160-16,3-2 160 16,4 1-464-1,5-2 0-15,1 0 0 0,4 0 0 16,5-1-432-16,5 0-64 0,2 1-32 0,4-3-12992 0,2 2-2592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41:53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7184 9007 4607 0,'0'-2'400'0,"0"1"-400"0,0-1 0 15,0 2 0-15,0 0 912 0,-2-1 112 0,2 0 0 0,-1-2 16 0,-1 0 944 0,1 0 192 16,0 0 48-16,-2 2 0 0,-1-2 384 0,1 3 80 0,0 2 0 0,0 0 16 15,0 3-736-15,0 0-160 0,1 2-16 0,-1 2-16 0,0 1-720 0,2 1-144 32,-1 2-16-32,1 1-16 0,1 1-432 0,0 2-96 15,0 2-16-15,0-1 0 0,1 0-176 0,-1-1-32 16,0 0-128-16,0-1 192 0,0 1-64 0,2 0-128 0,-2 0 176 0,0-2-176 16,0 2 256-16,1 0-64 0,-1 0-16 15,0 0 0-15,0-3 0 0,1 2 0 0,-1-2 0 0,0 0 0 16,2 0-176-16,-2-3 160 0,1-2-160 0,-1-1 160 0,2 2 0 0,-2-1 0 15,1 1 0-15,-1-2 0 16,0 2-16-16,1-3 0 0,-1 3 0 0,0-3 0 0,0 0-16 0,0 0-128 16,0-1 192-16,0-1-64 15,0 3 0-15,-1-3-128 0,1-1 192 0,0 2-64 16,-1-2-128-16,1 1 128 0,0-3-128 0,-2 3 128 16,2-3-128-16,0 1 160 0,0 0-160 0,0-2 160 0,0 1-160 0,0-1 160 0,0 1-160 0,0-1 160 15,0 1-160-15,2-1 128 0,-1 0-128 0,0 1 128 31,1-1-128-31,-1 1 0 0,1-1 0 0,1-1 0 0,-2 1 0 0,2-1 0 16,1 0 0-16,0-1 0 0,2 1 0 16,0 0 0-16,2-1 128 0,0-1-128 0,1 1 0 0,-1-2 0 15,4 2 0-15,-1-2 0 0,2 1 0 0,1 1 128 16,1-2-128-16,0 0 0 0,0 0 0 0,-1 2 0 16,2-2 128-16,-1 0-128 0,2 2 0 0,0-2 0 15,2 2 0-15,-1 1 0 0,0-2 0 0,-1 2 0 16,0 0 0-16,0 2 0 0,-1-1 0 0,-1 1 0 15,1-1 0-15,-2 0 0 0,0 1 0 0,0-2 0 16,0 1 0-16,2-1 0 0,-1 2 0 0,2-2 0 16,0 0 0-16,-1-2 0 0,-1 2 0 0,1 0 0 0,1 0 0 15,0 0 0-15,-2 0 0 0,2 0 0 0,0-1 0 0,2 1 0 16,0 0 0-16,0 0 0 0,-1-2 0 0,2 1 0 16,-2 0 0-16,-1-2 0 0,3 0 0 0,-2 0 0 15,-1 0 0-15,2 0 0 0,-1 2 0 0,0-2 0 16,-2 3 0-16,1-1 0 0,0-1 0 0,0 1 0 15,1 1 0-15,-1 0 0 0,0 1 0 0,-1-1 0 16,1 0 0-16,-1 2 0 0,3-2 0 0,-1 0 0 0,1-2 0 0,0 2 0 16,1 0 0-16,-2-1 0 0,1 2 0 0,-1-1 0 15,2 0 0-15,0 0 0 0,-2 0 0 0,0 2 0 16,1-1 0-16,-1 1 0 0,1-1 0 0,-2 0 0 16,1 2 0-16,-1 0 0 0,0 0 0 0,0-2 0 15,0 2 0-15,0-1 0 0,-2-1 0 0,1-1 0 16,-1 1 0-16,1-1 0 0,-1 0 0 0,-1 0 0 15,2 0 0-15,-3-1 0 16,-1 1 0-16,0 0 0 0,0-1 0 0,3 1 0 0,-3 0 0 0,2 0 0 16,2 0 0-16,-2 0 0 0,0 1 0 0,0-2 0 15,-1 1 0-15,0 0 0 0,-1 1 0 0,0-1 0 16,2 0 0-16,-1 1 0 0,1-1 0 0,0 0 0 0,1-1 128 0,2 1-128 16,-1 0 0-16,1-1 0 0,0 1 0 0,-2-2 128 15,1 2-128-15,-2 0 0 0,2-1 0 16,-1 1 0-16,2 0 0 0,0 0 0 0,0 0 0 15,0 0 0-15,0 1 0 0,-2-1 0 16,1 2 0-16,-2-1 0 0,-1 2-144 0,1-2 144 16,0 1-192-16,-1-1 192 0,-1 0-320 0,1 2 64 0,0-1 0 0,0-2 0 15,-1 1-80-15,2 0-16 16,-1-1 0-16,-2 0 0 0,2-1 112 0,-3 0 32 0,0-1 0 16,-2 1 0-16,1 1 48 0,-3-2 16 0,-1 1 0 0,1 1 0 15,0 0 144-15,-1 0 0 0,-1 1 0 0,2-1 0 16,-2 2 0-16,2-1 0 0,-2 1 0 0,0-1 0 0,1 0 0 0,-1 1 0 15,0-1 0-15,0-1 0 16,1 2 0-16,-3-2 0 0,4 0 0 0,-2 0 0 0,-1 0 0 16,1-2 144-16,1 1-144 0,-3-1 0 15,3 0 384-15,-3 0-48 0,3-1 0 0,-1 2 0 0,-1-2-32 0,1 0-16 0,-1 1 0 16,0-1 0-16,0 1-144 0,-1-1-16 16,1-1-128-16,-1 1 192 15,0 1-192-15,0-1 144 0,-1 0-144 0,1-1 128 16,-1 1-128-16,0-1 128 0,1-1-128 0,-2 0 128 0,0 0 16 0,0 0 0 15,0-1 0-15,0 2 0 0,1-3 16 0,-1 1 0 0,0-1 0 0,0-1 0 16,2-1-16-16,-2 1 0 0,0-2 0 16,1-1 0-16,1 1-144 0,-1-3 160 15,0 2-160-15,1-1 160 0,1 1-160 0,-2 0 128 0,2-1-128 0,0 0 128 16,-2 0-128-16,0 1 160 0,1 1-160 0,-1-1 160 16,-1 2-32-16,0 1 0 0,0-2 0 15,-1 2 0-15,-1-1 80 0,1 1 16 0,-2-2 0 0,-1-2 0 0,1 3 32 0,-1-1 16 16,1 0 0-16,0 0 0 15,-1 0-96-15,1 2-32 0,2-1 0 0,-3 2 0 0,1 0-144 0,0 0 0 16,0 0 0-16,0 0 0 0,0 0 0 0,1 0 0 16,0 1 0-16,1-1 0 0,-2 1 0 0,2 2 0 31,-1-2 0-31,1 1 0 0,-1-1 0 0,1 0 0 0,-1 2 0 0,2-1 0 16,-1 0 0-16,0 0 0 0,-1-1 0 0,1 0 0 15,-1 1 0-15,1 0 0 0,-2 0 0 0,2 1 0 16,1-1 0-16,-3 2 0 0,2-1 0 0,-1 1 0 15,-1 1 0-15,2-1 0 0,-2 0 0 0,2 0 0 16,-1 2 0-16,-1-1 0 0,2-1 0 0,-2 2 0 16,0 0 0-16,1 1 0 0,-1-2 0 0,-2 1 0 15,4 1 0-15,-2 0 0 0,0-2 0 0,-1 2 0 16,-1 0 0-16,-1 0 0 0,0 2 0 0,-1-1 0 16,2 1 0-16,-4 0 0 0,2 0 0 0,-2 1 128 15,1 1-128-15,-3-1 0 0,1 1 0 0,-3-1 0 0,2 1 0 0,-2-1 0 16,0 1 128-16,1-1-128 15,-2-2 0-15,1 2 0 0,-1-1 0 0,0-2 0 0,-1 0 0 16,1 0 0-16,0-2 128 0,0 1-128 16,0-1 0-16,0 0 0 0,-2 0 0 0,1-1 0 0,1 2 0 0,-3-2 0 15,0 2 0-15,-3-2 128 0,0 0-128 0,-1 0 0 16,-2 0 144-16,1 1-144 0,1 0 160 0,-3-1-32 16,-2-1-128-16,-1 1 192 0,3-1-192 0,0 0 176 15,-3 0-176-15,2-1 160 0,0 1-160 0,-1-2 128 16,1 2-128-16,-1-1 128 0,5 2-128 0,-2 0 160 15,1 0-160-15,-4 2 160 0,2-1-160 0,-1 2 0 0,-2 0 144 0,-1 2-144 16,2-2 0-16,1 1 144 0,0-1-144 0,-2 1 0 16,0 1 144-16,-1-2-144 15,-1 1 0-15,0 1 144 0,-1 1-144 0,0-1 128 0,1 0-128 0,-2 1 128 16,1-1-128-16,0 3 0 0,1-3 144 16,-1 3-144-16,0-1 0 0,1 0 0 0,-1 0 0 0,-1 2 0 15,1 0 0-15,1-1 0 0,-2 1 0 0,1 0 0 16,3-4 0-16,0 3 0 0,2-2 0 0,-1-2 0 15,2-2 0-15,2 1 0 0,-1-2 0 0,2 1 0 16,1-2 0-16,2 0 0 0,-1 0 0 0,2 0 0 16,2 1 0-16,-1-1 0 0,-1 0 0 0,1 0 0 15,0 0 0-15,-1 0 0 0,1 1 0 0,0-3 0 16,-1 3 0-16,-2-1 0 0,1 0 0 0,-1-1 0 16,1 2 0-16,1-1 0 0,0-1 0 0,0 1 0 0,2-1 0 15,1 1 0-15,-2-1 0 0,2 0 0 16,0 0 0-16,1 1 0 0,0 0 0 0,1 0 0 15,0 2 0-15,1-1 0 0,1 1 0 0,2-1 0 0,-1 1-224 0,4 1-16 16,2 0 0-16,0 0 0 16,3 3-720-16,1 0-128 0,4 1-48 0,-1 2 0 15,4 1-720-15,1 3-160 0</inkml:trace>
  <inkml:trace contextRef="#ctx0" brushRef="#br0" timeOffset="793.45">7579 9864 8287 0,'0'-1'736'15,"0"1"-592"-15,0 0-144 0,0 0 0 0,0 1 768 0,0 1 112 0,0-1 16 0,0 2 16 0,-1 1 944 0,-1 3 176 0,1 2 32 0,0 1 16 0,1 1 128 0,-3 2 32 16,1 2 0-16,0 1 0 0,0-4-544 0,1 4-96 16,-1 1-32-16,-1 5 0 0,2 3-704 15,-2 1-144-15,2 3-16 0,-1 0-16 0,1 2-368 0,0 2-64 16,-1 1 0-16,1 1-16 0,-1 2-240 0,1 0 176 15,0-1-176-15,1 1 160 0,-2 3 32 0,1-4 16 16,-1-2 0-16,-1 7 0 0,-1 13 240 0,-3 5 64 16,-1 9 0-16,-2 0 0 0,0-2 288 0,1-1 64 15,2 0 16-15,2-4 0 0,0-7-560 0,1 6-96 16,0 7-32-16,1 5 0 0,0 1-64 0,3 1-128 16,2-1 176-16,1-6-176 0,-2-17 160 0,3 8-160 0,5 9 128 15,1 5-128-15,2 0 0 0,2-1 0 16,-1-4 128-16,3-3-128 0,-1-3 0 0,-1-8 0 0,-14-53 0 0,31 99 0 15,-31-99 0-15,44 110 0 0,-44-110 0 0,57 108 0 16,-57-108 0-16,51 86 0 0,-51-86 0 0,41 65 0 16,-41-65 0-16,65 78 0 0,-65-78 0 0,66 72 0 15,-66-72 0-15,72 65 0 0,-72-65 0 0,73 56 0 16,-73-56 0-16,72 48 0 0,-72-48 0 0,67 43 0 16,-67-43 0-16,63 36 128 0,-63-36-128 0,0 0 0 15,77 43 144-15,-77-43-144 0,0 0 160 0,69 34-160 16,-69-34 256-16,0 0-32 0,0 0-16 0,73 29 0 0,-57-23 16 0,-1-2 0 15,-3 0 0-15,-1 1 0 16,-1-2 0-16,-2-2 0 0,-2 2 0 0,-2-3 0 16,-2 1-80-16,-2-1-16 0,0 2 0 0,-4-2 0 0,-1 1-128 0,-2 2 128 15,-1-2-128-15,-2 1 128 16,0-2-128-16,0 1-192 0,-1-1 32 0,-2 1 16 16,0 1-816-16,-1 1-144 0,0 0-48 0,1 2-18352 0</inkml:trace>
  <inkml:trace contextRef="#ctx0" brushRef="#br0" timeOffset="1715.03">9522 12866 24879 0,'-5'-7'2208'15,"3"0"-1760"-15,0 4-448 0,1 1 0 0,-2 0 1248 16,-1 1 160-16,-5-5 48 0,-5-2 0 0,-6-2 80 0,-7-2 0 0,-4 3 16 0,0 3 0 0,2 3-432 0,-2 3-96 0,1 3 0 0,-1 0-16 16,0 4-528-16,5-2-96 15,5 1-32-15,0 3 0 0,-2 3-192 0,1 2-32 16,-2 3-128-16,4 0 192 15,0 2-192-15,5-1 0 0,2-1 0 0,4-1 0 16,4-2 0-16,3 0 0 0,4-3 0 0,2-1 0 16,5 0 0-16,3-3-160 0,5 0 160 0,3-1-128 0,4-2 128 0,3 0-192 15,5 0 192-15,-32-4-192 0,70 12 192 16,-70-12 0-16,70 14 0 0,-70-14 0 0,64 18 0 0,-64-18 0 16,59 21 0-16,-59-21 0 0,0 0 0 0,71 29 0 15,-71-29 0-15,0 0 0 0,0 0 0 0,0 0 0 16,0 0 0-16,49 58 0 0,-52-47 176 0,-1 2 16 15,-4-1 0-15,-2 0 0 0,-4 2 0 0,-5-2 0 16,-2 3 0-16,-3-3 0 0,-4 1 48 0,-1-2 16 16,1-1 0-16,0-1 0 0,-2-4 112 0,1-2 16 15,2 0 16-15,-3-2 0 0,0-1 16 0,1 0 0 0,2-1 0 0,3 1 0 16,4 0-112-16,2 0-32 16,1 3 0-16,3-2 0 0,0 2-272 0,4 1 128 15,0-1-128-15,4 0 0 0,5-2 0 0,1 2 0 0,3 0-160 0,2 0 160 31,4-2-816-31,3 1-32 0,7-2-16 0,2-2 0 0,3-1-1040 16,3 1-208-16</inkml:trace>
  <inkml:trace contextRef="#ctx0" brushRef="#br0" timeOffset="2237.25">10005 12895 2751 0,'1'-6'256'16,"2"0"-256"-16,0 2 0 0,-2 3 0 0,-1-2 2240 0,2-1 384 0,2-5 96 0,0-5 16 0,0-3 352 0,-1-1 80 0,-1 2 16 0,-4 2 0 15,-2 3-288-15,-5 1-48 16,-3 3-16-16,-4 3 0 0,-1 2-1008 0,-3 4-208 0,-2-1-32 0,-4 3-16 15,2 0-848-15,-2 2-160 0,-1 1-48 0,-1 0 0 16,1 0-192-16,3 2-32 0,4-1-16 0,4-1 0 16,2 2-272-16,6-2 128 0,1 0-128 15,1 0 0-15,3 1 0 0,3 4 0 0,3 0 0 0,4 3 0 16,-7-15-192-16,0 0 0 0,0 0 0 0,50 59 0 16,-50-59-144-16,0 0-32 0,63 47 0 0,-63-47 0 15,0 0-208-15,83 42-32 0,-83-42-16 0,60 25 0 16,-60-25 208-16,0 0 32 15,83 38 16-15,-83-38 0 0,0 0 240 0,59 34 128 0,-59-34-160 0,0 0 160 16,0 0 0-16,0 0 0 16,36 71-128-16,-40-55 128 0,-2-2-128 0,-3 3 128 15,-2-2-208-15,-2-1 80 0,-2 0 480 0,-6 1 96 0,-3-1 32 0,-3-2 0 0,1 0 416 0,2-4 64 16,3-1 32-16,0-3 0 16,1-1-256-16,2-3-48 0,-1 0-16 0,3-1 0 15,-1-2-256-15,0-1-48 0,3-2-16 0,1 1 0 16,3 0-352-16,1 1 144 0,4 0-144 0,2 0 0 31,2 1-256-31,2 0-176 0,3 2-16 0,3-1-12784 0,2 2-2544 0</inkml:trace>
  <inkml:trace contextRef="#ctx0" brushRef="#br0" timeOffset="2681.71">10330 12880 11967 0,'1'-9'528'0,"-1"4"112"0,0 1-512 0,0 0-128 0,0 1 0 0,0 2 0 0,-1-1 2320 0,-1 1 432 0,1-1 96 0,-2 0 16 0,0 2 720 0,-1 1 160 16,0 2 32-16,1 1 0 0,0 3-1792 0,0 3-368 15,2 1-64-15,-2 2-16 0,3 3-944 0,-1 1-192 16,-1 2-32-16,1 4-16 0,-1 1-96 0,0 1 0 15,-3 2-16-15,0 1 0 0,0 2-240 0,0 0 128 16,2-2-128-16,0 0 0 0,2-1 0 0,-2-3 0 0,0-1 0 0,2-3 0 16,2-2 0-16,2-3 0 0,0 0 0 0,0-3 0 15,2 1 0-15,4-3 0 0,1 0 0 0,1-2 0 16,0-2 0-16,-1 0-128 0,0-2 128 0,-2-1 0 16,-2-2 0-16,3 0 128 0,2-1-128 0,6 0 192 15,4-2 96-15,0-3 16 0,0 1 0 0,1-1 0 16,-1-1 0-16,-3 0 0 0,2 2 0 0,-2-2 0 15,1 1-96-15,-2 0-16 0,-1 1 0 0,0 0 0 16,0 0-64-16,-2-1-128 0,-2 3 176 0,1-1-176 16,-3 1 128-16,0 0-128 0,0-1 0 0,-2 1 0 15,-1 1 0-15,-2 0 0 0,-3 1 0 0,0-2 0 0,-1 2-256 0,-1-1-96 16,2 1-32-16,-2 0 0 16,0 0-384-16,-2 0-96 0,1 0-16 0,-2 0-12144 15,0 0-2432-15</inkml:trace>
  <inkml:trace contextRef="#ctx0" brushRef="#br0" timeOffset="2951.43">10266 13143 10127 0,'-3'-7'448'16,"2"4"96"-16,1 1-544 0,0-1 0 0,0 1 0 0,1 1 0 0,1 1 2560 0,1-3 384 0,1-1 96 0,4-3 16 0,2 0 624 0,1 0 128 0,4 0 32 0,-1 0 0 16,1 1-1792-16,1 0-336 0,1 2-80 0,0 0-16 0,-3 2-912 0,1 1-192 15,1 0-48-15,-1-1 0 16,0 2-256-16,-1 0-48 0,0 0-16 0,0-1 0 16,1 1-144-16,0 0 0 0,-3-2 0 0,1 2 0 0,0-1 0 0,-2-1 0 15,-1 1 0-15,-2-2 0 16,1 2-560-16,-3-2-32 0,-2 2-16 0,-3-1-11728 15,1 2-2336-15</inkml:trace>
  <inkml:trace contextRef="#ctx0" brushRef="#br0" timeOffset="3233.98">10191 12855 17503 0,'20'-25'1552'0,"-12"16"-1232"15,2 1 2800-15,-1 1 560 16,-3 1 112-16,1 2 32 0,2-1-960 0,10-2-192 16,8-2-48-16,7-4 0 0,7-3-1296 0,-2 2-272 0,-1 3-48 0,-2 1-16 15,-1 0-224-15,-4 2-64 0,-1 1 0 0,-6 1 0 16,-2 2-272-16,-10 1-64 0,-4 1-16 0,-1 0 0 0,0 0-224 0,-1 2-128 16,-1-3 160-16,1 3-160 0,0-1 0 0,-1 1 0 15,-2 0 0-15,1 0 0 16,-1 1-224-16,-1 1-144 0,-1-1-16 0,-1 1-16 15,0 0-560-15,-3 1-96 0,-1 1-32 0,0 1-18688 16</inkml:trace>
  <inkml:trace contextRef="#ctx0" brushRef="#br0" timeOffset="5563.38">12361 12399 6447 0,'0'-3'576'16,"0"0"-576"-16,-1 2 0 0,1-1 0 0,-2 1 880 0,1-1 64 0,-1-2 16 0,0-1 0 0,-3-4 1280 0,0-1 272 0,-2 3 48 0,1 0 16 15,-1 1-144-15,-2 2-16 0,1 4-16 0,-3 2 0 16,-1 2-480-16,0 3-112 16,-4 7-16-16,-2 6 0 0,-1 4-480 0,-3 7-96 0,-2 8-32 0,-4 9 0 15,-1 5-400-15,1 0-80 0,3 0 0 0,2-5-16 16,6-2-256-16,0 5-48 0,4 6-16 0,3-1 0 15,8 1-112-15,4-9 0 16,7-6-16-16,-9-42 0 0,27 68-240 0,-27-68 144 0,42 55-144 0,-42-55 128 16,0 0-128-16,62 61 192 0,-62-61-192 0,0 0 192 0,0 0-192 0,68 45 160 15,-68-45-160-15,0 0 160 0,0 0-160 0,0 0 128 32,71 28-128-32,-60-26 128 0,-1-1-128 0,-2 1 0 0,2-4 0 0,-1-1-176 31,1-1-256-31,-3 0-48 0,1-2-16 0,1-1-18592 0</inkml:trace>
  <inkml:trace contextRef="#ctx0" brushRef="#br0" timeOffset="6071.32">12803 12851 11967 0,'-3'-3'528'0,"1"0"112"0,0 0-512 0,-1 2-128 0,2 0 0 0,-2-1 0 0,-1 1 1488 0,-2-1 272 0,-2-1 48 0,-8 1 16 0,-2-1 1216 0,-2 1 240 0,0 2 48 0,0 2 16 0,1 1-1440 0,2 1-304 15,0 2-48-15,3 1-16 0,1-2-800 0,3 4-160 32,3 2-48-32,1 0 0 0,4 2-400 0,2 0-128 15,4-1 0-15,-4-12 0 16,0 0-256-16,0 0-176 0,41 58-16 0,-41-58-16 16,0 0-208-16,53 43-32 0,-53-43-16 0,0 0 0 0,58 41 368 0,-58-41 80 0,0 0 16 0,0 0 0 15,60 58 256-15,-60-58 0 0,0 0 0 0,0 0 0 16,28 51 0-16,-28-40 0 0,-1-1 0 0,-4 1 0 15,-3 0 0-15,-1 1-128 0,-2-1 128 0,0 0 0 16,1-2 320-16,-1-2 160 0,-2 0 32 0,2-3 16 16,-1 0 464-16,1-1 96 0,1-3 0 0,-1 0 16 15,1-3-192-15,-1-1-32 0,1 0-16 0,1-2 0 16,1-1-528-16,1 1-96 0,2 1-32 0,1-1 0 16,0 2-208-16,2 1 0 0,1 2 0 0,0-1 0 15,2 2-480-15,0-1 16 0,2 1 0 0,3-2-11808 16,2 2-2352-16</inkml:trace>
  <inkml:trace contextRef="#ctx0" brushRef="#br0" timeOffset="7056.42">13148 12988 35007 0,'-4'-4'1552'0,"2"1"320"0,1 1-1488 0,-1 1-384 0,1 0 0 16,0 1 0-16,-1 0 1232 0,1 1 176 0,-3 2 48 0,-2 1 0 15,-1 2-480-15,0 4-80 0,0 1-32 0,1 3 0 16,2 4-512-16,0-1-96 0,4 3-32 0,1-3 0 16,-1-17-224-16,0 0 0 0,17 54 0 0,-17-54 0 15,0 0 0-15,0 0-128 0,41 52 128 0,-41-52-208 16,0 0-16-16,0 0 0 0,0 0 0 0,68 34 0 16,-68-34 64-16,0 0 16 0,0 0 0 0,59-4 0 15,-45-1-32-15,-1-3 0 0,0-1 0 16,-2 0 0-16,-1 0 176 0,-2-2-192 0,1 1 192 0,1-1-192 15,-2-1 192-15,-2 1 0 0,1 0 0 0,-2-2-128 16,0 3 128-16,-1-3 0 0,0-1 0 0,-1 2 0 16,0-3 0-16,0 1 0 0,-1 0 0 0,1 0 0 0,-1 4 272 0,-1 2 48 15,1 1 0-15,-1 2 0 0,0 3 112 0,-1 2 16 16,0 1 16-16,0 3 0 0,0 3-144 0,0 2-16 16,0 2-16-16,2 3 0 0,-2 2-288 0,1 1 0 15,2 0 128-15,0 0-128 0,0 0 0 16,-3-17 0-16,0 0-128 0,19 49 128 0,-19-49-224 0,0 0 48 0,0 0 16 15,32 48 0 1,-32-48-32-16,0 0 0 0,0 0 0 0,0 0 0 16,0 0 64-16,0 0 0 0,0 0 0 0,62 20 0 15,-54-24 128-15,1-4-128 0,-2 0 128 0,1-2-128 0,-1 2 128 16,2-2 0-16,-1-2 0 0,-1 1 0 0,2-2 0 0,-2 1 144 16,1-2-144-16,-1 1 160 0,2-1-32 0,-2 1-128 15,3-1 192-15,0 3-64 0,0 1-128 0,-1 1 0 16,3 5 144-16,-2 1-144 0,-1 3 0 0,-9 0 0 0,0 0 0 0,0 0 0 15,0 0 0-15,47 45-208 0,-47-45 80 0,0 0 128 0,26 53-208 0,-26-53 80 16,0 0 128-16,19 51-208 16,-19-51 208-16,0 0 0 0,0 0 0 0,20 48-144 0,-17-40 144 0,-2-1 0 15,2-1 0-15,-1-3 0 0,-1 1 0 0,-1-3 0 32,1-1 0-32,-2 0 0 0,1-1 176 0,-1-3-48 0,-1-1 0 15,2 0 0-15,0-1 64 0,0-1 0 0,0 0 0 0,0 0 0 0,2-2-32 16,-1-1 0-16,2 1 0 15,-2-3 0-15,2 1-160 0,-2-2 160 0,2 1-160 0,2-3 160 0,0 1-160 0,2 0 0 16,0 1 0-16,2 4 128 16,-1 0-128-16,1 3 0 0,1 2-192 0,-2 0 192 0,2 4-288 0,0 1 64 15,1 2 16-15,-1 1 0 0,-10-4-32 0,0 0 0 0,0 0 0 0,0 0 0 16,51 44 48-16,-51-44 0 0,0 0 0 0,0 0 0 16,31 55 192-16,-27-42 0 0,0-2-160 0,-1 1 160 31,-1-1 0-31,-1-3 0 0,-1 1 0 0,0-3 0 15,0-1 0-15,0-1 0 0,-1-1 0 0,-1 0 0 16,1-3 0-16,-1 0 0 0,1-1 128 0,0-2-128 16,-1 0 208-16,1-1-32 0,1 0-16 0,-2-4 0 15,2 1-160-15,0 0 0 0,2-1 144 0,-1-2-144 0,1 0 128 16,-1 0-128-16,2-2 128 0,1-1-128 0,0 0 0 0,1-2 128 16,2 0-128-16,1 0 0 0,1-2 0 0,0 0 0 15,1 0 0-15,2 3-128 0,-1 1 128 0,0 2-208 16,2 2 80-16,0 2 128 0,1 3-224 0,-1 3 80 15,-13 1 16-15,0 0 0 0,0 0 128 0,0 0-128 16,62 41 128-16,-62-41-128 0,0 0 128 0,31 60 0 16,-31-60 160-16,17 50-160 0,-17-50 336 0,11 46-16 15,-11-46-16-15,9 39 0 0,-9-39 16 0,0 0 0 0,12 45 0 0,-9-34 0 16,-3-11-320-16,0 0 160 0,0 0-160 0,0 0 128 16,0 0-128-16,0 0-272 0,18 44 64 0,-20-41-13104 15,-5-2-2608-15</inkml:trace>
  <inkml:trace contextRef="#ctx0" brushRef="#br0" timeOffset="7605.42">15879 13049 8287 0,'5'-12'736'15,"-3"7"-592"-15,-1-1-144 0,0 2 0 0,1 2 1072 0,-1 1 176 0,1 0 32 0,-1-1 16 0,0 2 1408 0,2 3 288 0,0 4 48 0,-3-7 16 16,0 0-240-16,14 42-64 0,-14-42 0 0,0 0 0 16,30 54-896-16,-30-54-192 0,0 0-48 0,55 44 0 0,-55-44-960 0,0 0-192 15,76 21-32-15,-76-21-16 0,57-1-144 0,-57 1-16 16,52-14-16-16,-29 2 0 15,-4-2-32-15,-2-3 0 0,-1 2 0 0,-5-2 0 0,-2 1 80 0,-2 1 16 16,-4 0 0-16,-3 0 0 0,-5 2-48 0,-2-1 0 16,-3 0 0-16,-5 0 0 15,-2 1-64-15,-4 0-32 0,-2 1 0 0,-4 0 0 16,-2 2-160-16,-4 5 0 0,2 1 144 0,0 2-144 16,1 4 160-16,2 2-32 0,3 1-128 0,1 4 192 15,5 1-192-15,4 0 0 0,5 1 0 0,4 0 0 0,6 1 0 16,0-12-240-16,0 0 32 0,0 0 0 15,45 45-560-15,-45-45-128 0,0 0 0 0,75 18-16 16,-75-18-1680 0,64-3-336-16,-30-5-64 0,0-2-12656 0</inkml:trace>
  <inkml:trace contextRef="#ctx0" brushRef="#br0" timeOffset="8008.29">16374 12851 6447 0,'24'-54'272'0,"-17"39"80"0,-4 9-352 0,-1 3 0 0,-2 0 0 0,1-4 0 16,2-13 3264-16,3-11 576 0,-2-11 112 0,0-7 16 15,2-1 672-15,-2 5 128 0,-1 5 32 0,0 8 0 16,-1 8-2848-16,-2 7-560 15,0 7-112-15,0 4-32 0,-1 8-432 0,1 6-96 0,-1 6-16 0,2 9 0 16,0 7-240-16,4 9-48 0,-1 6-16 0,0 8 0 16,2 9-80-16,-1 7 0 15,1 2-16-15,1 9 0 0,0 12-96 0,2 1-16 16,-1-2 0-16,1-8 0 0,-1-8-192 0,-1-10-288 16,2-9 64-16,-2-6 16 15,-2-5-336-15,1-7-64 0,-6-38-16 0,10 61 0 0,-10-61 368 0,4 35 80 16,-2-25 16-16,-1-4 0 0,-1-5 160 0,-1-1 0 15,2-3 0-15,-2-2-128 0,-1-4 128 0,-1-3 176 16,2-4-48-16,-3-4 0 0,-1-2 256 0,-2-5 32 0,2-1 16 0,-4-8 0 16,-1-8 80-16,-1-4 32 0,1 5 0 0,-1-4 0 15,0 0-176-15,-1 1-48 0,2 6 0 0,2 6 0 16,1 9-64-16,3 4-32 0,1 5 0 0,1 3 0 16,4 5 144-16,1 4 16 0,2-1 16 0,4 5 0 15,-9 0-80-15,0 0 0 0,0 0-16 0,69 6 0 16,-69-6-128-16,0 0-32 0,75 4 0 0,-75-4 0 15,58-1 112-15,-58 1 0 0,53-3 16 0,-53 3 0 16,0 0-272-16,63-4 128 0,-46 2-128 0,-3 2 0 16,-14 0-448-16,0 0-192 0,0 0-32 0,0 0-15136 15,59 10-3040-15</inkml:trace>
  <inkml:trace contextRef="#ctx0" brushRef="#br0" timeOffset="8548.42">18722 12664 12895 0,'-4'-11'576'0,"3"4"112"0,1 1-560 0,-2 1-128 0,1 2 0 0,-1 0 0 0,-1 0 1232 0,-2-4 224 0,-4-1 32 0,-3-1 16 0,-5 1 1584 15,-2 1 320-15,1 1 64 0,-3 3 16 16,0 3-816-16,-1 2-176 0,3 0-16 0,-3 3-16 0,4 0-1296 0,-2 2-256 15,3 2-48-15,2 1-16 0,3 0-384 0,3 0-80 16,3-1 0-16,2 4-16 16,4-2-240-16,4 2-128 0,-4-13 160 0,0 0-160 15,0 0 0-15,49 57 0 0,-49-57 0 0,0 0 0 0,65 35-256 0,-65-35 48 0,0 0 16 0,78 30 0 16,-78-30-16-16,62 22 0 0,-62-22 0 0,0 0 0 16,82 37 64-16,-82-37 16 0,0 0 0 0,55 40 0 15,-55-40 0 1,0 0 0-16,0 0 0 0,0 0 0 0,19 52 128 0,-26-44-160 0,-5 1 160 0,-3-2-160 15,-2 0 160-15,-4-1 144 0,-3 1-16 0,-2-3-128 16,-1 0 448-16,0-1-32 0,-1-2 0 0,1-1 0 16,2-1 128-16,4-1 32 15,4 0 0-15,1-3 0 0,5 3-576 0,1-3 0 16,4 3 0-16,2 0 0 16,1 1-512-16,5 1-48 0,1 0-16 0,4 0-12496 0,1 3-2512 0</inkml:trace>
  <inkml:trace contextRef="#ctx0" brushRef="#br0" timeOffset="9562.7">19272 12862 32255 0,'4'-7'2864'0,"0"0"-2288"0,0 3-576 0,-2 1 0 15,-4 2 1328-15,2-5 144 0,2-5 48 0,-1-6 0 0,-1-5-64 0,-4-2-16 0,-4 5 0 0,-5 2 0 16,0 3-576-16,-5 5-112 0,-2 3-32 0,-3 5 0 15,-2 2-144-15,1 4-16 0,-2 2-16 0,4 1 0 16,-1 4-176-16,3-3-48 0,2 4 0 0,4-2 0 16,1 2-320-16,3 0 0 15,3 0 0-15,3-2 128 0,3 0-128 0,2 0-256 0,3 2 64 0,-4-13 0 16,0 0-320-16,0 0-80 0,55 51-16 31,-55-51 0-31,0 0 96 0,0 0 0 16,77 30 16-16,-77-30 0 0,0 0 192 0,56 5 48 0,-36-6 0 0,-3-2 0 0,0-1 128 15,-3 0 128-15,-1-1-192 0,-2 1 192 0,-1 0 0 0,-2 0 0 16,-2 2 0-16,-3 2 0 0,-2 2 336 0,-1 1-16 16,-3 2-16-16,-1 5 0 0,-1 6 96 0,-2 2 32 15,-1 6 0-15,1 3 0 0,0 5-240 0,0 2-64 16,2 3 0-16,0-2 0 0,1 1-128 0,3-3 0 16,-1-1 0-16,2 0 0 0,0-1 0 0,2-1-192 15,1-1 64-15,-1-2 128 16,-2-27-576-16,6 48 16 0,-6-48 0 0,0 0 0 0,16 63 144 0,-16-63 32 0,0 0 0 0,0 0 0 15,22 55 208-15,-16-48 176 0,-1-2-208 0,3-2 80 16,-3-4 128-16,1-2 0 0,-2-3-144 0,2-2 144 16,-1-4 0-16,0 1 240 0,0-6-48 0,-1-3 0 15,1-1 224-15,-2-4 32 0,1-5 16 0,-1-2 0 16,-1 2 96-16,-2-2 16 0,-2-7 0 0,-4-3 0 16,-3 0 0-16,-2 2 16 0,-2 5 0 0,-1 4 0 15,-1 4-48-15,-1 3-16 0,-1 3 0 0,2 4 0 16,-1 4-192-16,1 2-32 0,1 4-16 0,-1 2 0 15,4 3-288-15,3 0 160 0,-1 2-160 0,4 3 128 16,0 3-128-16,2-1-272 0,5 2 64 0,1 2 16 16,2-1-288-1,-5-8-48-15,0 0-16 0,0 0 0 0,0 0-96 0,77 45-32 0,-77-45 0 0,0 0 0 16,72 13 128-16,-72-13 32 0,46 0 0 0,-46 0 0 16,53-3 176-16,-53 3 32 0,53-11 16 0,-27 4 0 15,-4-2 112-15,-1 1 32 0,-2 0 0 0,-2-2 0 16,-2 1 144-16,-1-1 0 0,-2 0 0 0,-2 1 0 15,-2-1 192-15,-2 1 80 0,-3-1 16 0,-1 0 0 0,1-1 336 16,-1 1 64-16,-4 0 16 0,1 2 0 0,-1 1 96 0,1 0 32 16,0 1 0-16,-2 2 0 0,1 0-208 0,0 1-48 15,0 0 0-15,2 3 0 0,-1 0-384 0,1 1-64 16,0 4-128-16,0 0 176 0,3 2-176 0,-2 3 0 16,3 0-192-16,0 1 192 15,2 1-512-15,-6-12 32 0,0 0 0 0,0 0 0 16,0 0-32-16,38 58-16 0,-38-58 0 0,0 0 0 0,0 0 128 0,0 0 16 15,0 0 16-15,67 29 0 0,-56-30 160 0,2-2 16 16,1-3 16-16,0 1 0 0,0-2 176 0,-1-2 0 16,-1 1-144-16,0-4 144 0,-2 2 0 0,0 1 0 0,-2-3 0 0,-1 0 0 15,-1-3 128-15,-2 3 80 0,-1-2 32 16,-3 1 0-16,0-1 224 0,-2-2 48 0,0 1 16 0,-1-1 0 16,0 3 112-16,-1 1 32 0,-2 0 0 0,3 3 0 15,-1-1-272-15,1 3-48 0,0 2-16 0,0 1 0 16,1 3-336-16,0 1 144 0,1 3-144 0,1 2 0 15,-2 2 0-15,2 2 0 0,0 1-240 0,2 1 80 0,-1 2-192 0,2 1-32 16,1 1-16-16,-4-15 0 0,0 0 48 0,0 0 16 16,21 54 0-16,-21-54 0 0,0 0 176 0,0 0 160 15,0 0-208-15,53 58 80 0,-53-58-176 0,0 0-16 16,0 0-16-16,56 25 0 16,-56-25-304-16,0 0-48 0,0 0-16 0,57 7 0 15,-57-7-256-15,0 0-48 0,0 0-16 0,49 2-17984 0</inkml:trace>
  <inkml:trace contextRef="#ctx0" brushRef="#br0" timeOffset="10010.03">20266 12961 3679 0,'6'-4'320'0,"-3"0"-320"0,1-1 0 0,-1 2 0 0,0 1 3392 0,-2-1 592 0,2 0 128 0,1-3 32 0,2-2-560 0,1-5-128 16,0 0 0-16,0-2-16 0,-1 1-880 0,-2-2-160 15,0 4-32-15,-3-1-16 0,1 2-1136 0,-4-1-208 16,0 2-48-16,-3 0-16 0,0 2-48 0,-2-1-16 31,-2 2 0-31,-1 0 0 0,0 2 80 0,-1-1 32 0,3 2 0 0,-4 0 0 0,1-1-224 0,-2 4-64 16,1 1 0-16,-1 1 0 0,0 4-480 0,2 0-96 15,0 2-128-15,-1 2 176 0,2 2-176 0,2 2 0 16,2-1 0 0,2 4 0-16,3 1-336 0,1-1 0 0,0-16 0 15,0 0 0 1,11 50-192-16,-11-50-48 0,0 0 0 0,0 0 0 15,39 51 112-15,-39-51 16 0,0 0 0 0,0 0 0 0,0 0 144 0,70 24 48 0,-58-24 0 0,0-1 0 16,-1-2 128-16,0 0 128 0,-1-1-192 0,0 0 192 16,-1-3 0-16,-1 0 0 0,0 0 0 0,0-2 0 15,-3 2 0-15,1-1 192 0,-3-1 0 0,-2 3 0 16,-1-1 256-16,-1 2 64 0,-1-1 0 0,1 3 0 16,-1 0 64-16,0 2 32 0,0 2 0 0,-1 1 0 15,2 2-192-15,0 3-32 0,-1 2-16 0,2 2 0 16,3 0-224-16,0 0-144 0,1 2 192 0,-4-13-192 0,0 0 0 0,0 0 0 15,0 0 0-15,42 61-144 16,-42-61-272-16,0 0-48 0,0 0-16 0,0 0 0 16,63 30-272-16,-63-30-48 0,0 0-16 0,0 0 0 15,48-5-448-15,-37 1-80 0</inkml:trace>
  <inkml:trace contextRef="#ctx0" brushRef="#br0" timeOffset="10373.92">20679 12738 41471 0,'1'0'1840'0,"1"0"368"0,-1 1-1760 0,-1 1-448 0,0-1 0 0,0 0 0 0,0 4 544 0,0 0 32 0,0 5 0 0,0-10 0 16,0 0 144-16,-1 53 48 0,1-53 0 0,-2 36 0 16,2-36-416-16,0 43-80 0,0-43-16 0,0 0 0 15,0 0-96-15,4 50-32 0,-5-40 0 0,1-10 0 16,0 0-368-16,0 0-80 0,1 43 0 0,-1-38-16 0,2-2-48 15,-2-1-16-15,0-4 0 0,1-2 0 16,-1 0-16-16,0-3 0 0,-1-2 0 0,1 1 0 0,0-2 288 0,-2 0 128 16,2-1-128-16,-1-2 128 0,1 2 0 0,0-2 0 15,0 2 144-15,1-1-144 0,1 2 352 0,-1 1-32 16,2 1-16-16,0 1 0 0,0 2 64 0,1 2 16 16,2 2 0-16,-1-1 0 0,1 2-80 0,-1 0-16 15,3 3 0-15,-1 0 0 0,1 0-144 0,1-2-16 16,-1 2-128-16,2-2 192 0,0-1-192 0,0 0 0 0,0 0 0 0,-2-1 0 15,1-1 0-15,-1 1-288 0,0 0 32 0,0-1 16 32,0 2-560-32,-1-1-112 0,2-1-32 0,-1 2-18896 0</inkml:trace>
  <inkml:trace contextRef="#ctx0" brushRef="#br0" timeOffset="10739.07">21025 12967 15663 0,'11'0'1392'0,"-5"-2"-1120"0,-1 1-272 0,0 1 0 0,-4 0 2592 0,0-2 464 16,1 1 80-16,2 0 32 16,3-4 288-16,2 1 64 0,1-2 16 0,1 1 0 0,2-2-2144 0,-2 0-432 15,0 1-96-15,0-1-16 16,1 0-304-16,-2-2-64 0,1 2-16 0,-1-1 0 0,0-1-144 0,-2 0-48 16,1-1 0-16,-2-3 0 0,-3 2-112 0,-1-3-32 15,-2 1 0-15,-2-1 0 16,-2 1 16-16,-1-1 0 0,-2 3 0 0,-1-1 0 0,0 4 32 0,-2-1 0 15,-2 4 0-15,-2 2 0 0,-1 1-48 0,2 5-128 16,-1 1 192-16,2 4-64 16,-1 1-128-16,2 4 0 0,1 1 0 0,1 0 0 15,4 2-160-15,0-1 160 0,1 5-208 0,2 0 80 16,2 1-48-16,2-1 0 0,-3-20 0 0,0 0 0 16,0 0 176-16,34 65-192 0,-34-65 192 0,0 0-192 0,0 0 192 0,56 35 0 15,-56-35 0-15,0 0 0 0,0 0 0 0,61 9-128 0,-45-11 128 0,1 0-128 31,0-3-224-31,1 0-32 0,0-1-16 0,1-1 0 16,-1 0-528-16,2-2-96 0</inkml:trace>
  <inkml:trace contextRef="#ctx0" brushRef="#br0" timeOffset="11154.76">21610 12146 41471 0,'-2'-6'1840'0,"1"3"368"0,1-1-1760 0,0 3-448 16,0 1 0-16,-2 1 0 0,2 2 496 0,-1 3 16 16,1 4 0-16,0 5 0 0,0-15 256 0,1 54 64 15,1-15 16-15,1 7 0 0,-1 6-192 0,3 4-32 16,-1 5-16-16,-1 3 0 0,0 1-320 0,-1-5-64 0,1-3-16 0,1-5 0 16,2-5-208-16,-6-47-256 15,11 77 48-15,-11-77 16 0,16 57 192 0,-16-57-192 0,0 0 192 0,21 55-192 16,-21-55 192-16,0 0 0 0,0 0 0 0,0 0 0 15,0 0-256-15,0 0 64 0,0 0 0 0,0 0 0 16,0 0 0-16,0 0 16 0,0 0 0 0,0 0 0 16,0 0 176-16,0 0 0 0,23-6 0 0,-28-2 0 15,1-1 0-15,-1 2 0 0,-1-1 0 0,-1-1 0 16,-2-2 0-16,-6-6 0 0,-6-3-128 0,-5 2 128 16,-1 1-192-16,1 4 32 0,-1 6 16 0,4 4 0 15,5 6 144-15,4 4-208 0,2 6 80 0,1 1 128 16,1 3-144-16,3 2 144 0,6 0 0 0,1-19 0 15,0 0 0-15,11 62 0 0,-11-62 0 0,0 0 144 16,0 0 176-16,47 64 16 0,-47-64 16 0,0 0 0 16,0 0 16-16,69 37 0 0,-69-37 0 0,0 0 0 15,55 8-176-15,-55-8-48 0,0 0 0 0,59 0 0 0,-39-3-368 0,1 1-80 16,-1-4-16-16,0 2-14016 16,-5-2-2816-16</inkml:trace>
  <inkml:trace contextRef="#ctx0" brushRef="#br0" timeOffset="16552.24">23158 13070 5519 0,'-4'4'496'0,"-1"0"-496"0,3 1 0 0,0-4 0 0,1 0 976 0,-2 2 112 0,-3 4 0 0,-1 2 16 0,-1 1 1648 0,2-2 336 16,3-2 64-16,3-1 16 0,3-2 128 0,0 0 32 15,3-2 0-15,-1-1 0 0,4 0-992 0,1-1-192 16,1 0-32-16,3-4-16 0,2 1-1184 0,2-2-224 16,2-1-48-16,2-4-16 0,1 1-208 0,-5 0-32 0,-4 0-16 0,2 1 0 15,2-6-48-15,1 0 0 0,0-2 0 0,0 0 0 16,-2 0-32-16,-5 0-16 0,0 0 0 0,-4 0 0 15,-1 2 16-15,-5-1 0 0,-2 2 0 0,-3 1 0 16,-1-2-16-16,-6 1 0 16,-4 1 0-16,-3 0 0 0,-6 3-80 0,-1 2-32 15,-3 2 0-15,-1 3 0 0,-3 2-160 0,1 2 0 0,2 4 144 0,3-1-144 16,2 4 0-16,5 2 0 0,3-1 0 16,3 1 0-16,0 4-144 0,3 3 0 0,0 2 0 0,3 4 0 15,5 1-208-15,1 0-32 0,4 1-16 0,-4-25 0 31,0 0-80-31,30 71-16 0,-30-71 0 0,0 0 0 0,65 54 80 0,-65-54 16 0,0 0 0 0,89 29 0 16,-89-29 144-16,58 6 48 0,-58-6 0 0,0 0 0 0,68 0 208 0,-68 0 0 16,46-7 0-16,-25 0 0 15,-1 0 336-15,0-2-32 0,-6 0-16 0,-1-1 0 16,-2 0 96-16,-2 0 32 0,-2 1 0 0,-3-2 0 0,2 0 48 0,-4-1 16 16,1 1 0-16,0 0 0 0,0-2-48 0,0 0-16 15,-1-1 0-15,1 0 0 16,0 0-96-16,0-1 0 0,0-1-16 0,0 0 0 0,-1 2-96 15,0 0-16-15,1 1 0 0,-1 1 0 0,1 2-16 0,0 1-16 0,-1 4 0 16,0 1 0-16,3-1-160 0,-1 4 128 0,0-2-128 0,0 2 128 16,2-1-128-16,1 2 0 15,2 0 0-15,-1 0 0 0,0 0 0 0,1-1 0 0,1 1 0 16,0 0 0-16,0-2 0 0,-2 1 0 16,1-2 0-16,-1 0 0 0,1 0 0 0,-2-1 0 15,1 0 0-15,1-2 0 0,-2 1 0 0,0 0 0 16,-2-2 0-16,1 3 0 0,1-1 0 0,0-1 0 0,-1 2 0 0,-2-2 0 15,2 2 0-15,-4 1 0 0,1 0 0 0,0 2 0 16,-1-1 0-16,-1 1 0 0,-1 1 144 0,0 1-144 16,-1 2 128-16,-1 1-128 0,-1 3 160 15,-1 3-160-15,-2 2 128 0,-2 3-128 0,-1 6 0 0,1 1 0 16,-1-1 0-16,2 3 0 0,-1 1 0 16,1 1 0-16,3 0-320 0,1-2-16 0,1 0 0 0,4-1 0 15,-1 0-160-15,3-5-16 16,-4-18-16-16,0 0 0 0,0 0 128 0,30 58 16 0,-30-58 16 0,0 0 0 0,0 0 176 0,0 0 48 15,0 0 0-15,67 30 0 16,-55-32 144-16,-2 1-128 0,-1-2 128 0,1 0-128 16,1-1 128-16,3-2 0 0,3-1 0 0,-2-1 0 15,1-1 0-15,-1-1 192 0,1 0-64 0,-2 1 0 16,-1-1 48-16,-3 0 16 0,0-2 0 0,-3 1 0 16,-2 0 32-16,0-2 16 0,-3 0 0 0,0-1 0 15,-2 2 80-15,-2-4 32 0,1 1 0 0,-2-1 0 16,0-1 48-16,-1 1 16 0,0 1 0 0,1-1 0 0,-1 2-160 15,0 3-16-15,-1 1-16 0,1 2 0 16,1 1-96-16,2 1-128 0,1 0 176 0,0 2-176 0,1 0 128 0,2 0-128 16,3 1 0-16,-1 0 0 0,2 0 0 0,2 0 0 15,2 2 0-15,2-1 0 0,1 1 0 0,2-2 0 16,-1 2-144-16,2-2 144 0,-1-1-176 0,-1 1 176 16,1 1-208-16,-2 1 80 0,-1-2 128 0,-2 0-160 15,-1 2 160-15,-2-2-160 0,2 0 160 0,-3 1 0 16,-1-1-144-16,-2 1 144 0,-1 1 0 0,0-1 0 15,-3 2 0-15,0 0 0 0,1 0 0 0,-1 2 0 0,-1 1 0 16,1 1 0-16,-2 2 0 0,1-1 0 0,0 5 0 16,-1-1 0-16,-1 2 0 0,0 2 0 15,2-1 0-15,0 1 0 0,-1-3 0 0,2 1 0 0,2 2 0 0,-2 2 0 16,1 1-288-16,0 2 64 0,2 2 16 16,-1-1 0-16,1-1-80 0,-1 2-16 0,0-3 0 15,-1 0 0-15,1 0 0 0,0-2 0 0,0-1 0 0,1-1 0 16,1 0 96-16,0-3 16 0,2-2 0 0,-1 0 0 15,4-2-32-15,-2 0 0 0,1-2 0 0,2-3 0 16,0-1 224-16,1-1-176 0,4-2 176 0,-1-2-160 16,1-1 160-16,1-3 0 0,-1 0 0 0,1-3 0 15,-2 2 0-15,-1 2 0 0,-5 1 0 0,2-3 128 0,1 0 32 16,-1-3 16-16,0-1 0 0,-1-1 0 16,-2 1 128-16,-3-3 16 0,2-2 16 0,-5-2 0 0,0 1 112 0,-1-1 0 15,0 0 16-15,-2-2 0 0,-1 2 48 16,-1 0 0-16,-1 4 0 0,0 0 0 0,-1 4-112 0,2 2-16 15,0 2 0-15,1 4 0 0,0 2-144 0,-1 0-48 16,1 5 0-16,-1-1 0 0,1 3-192 0,-1 3 0 16,1 5 0-16,-2 0 0 0,3 4 0 0,2-1-240 15,0 4 48-15,1-2 16 0,3 1-144 0,-4-18-48 16,0 0 0-16,21 62 0 16,-21-62-96-16,0 0-32 0,34 64 0 0,-34-64 0 0,0 0 96 0,0 0 16 15,57 58 0-15,-57-58 0 0,0 0 160 0,0 0 32 16,59 15 16-16,-45-16 0 0,0-3 176 0,2-2 0 0,-3-3 0 0,-1 1-128 15,0 0 128-15,-1-2 0 0,-2 0 0 16,-4 0 128-16,1-1-128 0,-3-1 192 16,-2 1-64-16,-1 0 0 0,-3-1 80 0,0-3 32 0,-1-1 0 0,-3-1 0 15,1-1 16-15,-5-2 16 0,1-1 0 16,-4 1 0-16,-1 3-96 0,-1 0-32 0,-2 3 0 0,1 3 0 0,1 2 0 0,3 4 0 16,1 2 0-1,-1 1 0-15,2 2-144 0,-1 3 0 0,5 2 0 0,0 0 0 0,0 1 0 0,3 0-272 16,3 2 32-16,1 0 16 15,2 0-192-15,4-1-32 16,1 0-16-16,4-3 0 0,5 0 96 0,2-1 32 0,5-2 0 0,4-3 0 16,1-1 144-16,2-2 48 0,2 0 0 0,-1-2 0 0,-1 0 144 0,-2 0 0 15,0 0 0-15,1 0 0 16,-1-1 0-16,0 3 0 0,-2 1 0 0,-2 1 0 16,-2 1 0-16,-5 2 0 0,-4 2 0 0,-2 1 0 0,-2 1 128 0,-2 3-128 15,-2 3 160-15,-3 2-160 0,-2 3 224 0,-4 2-48 16,-2 2-16-16,-3 4 0 0,0 1-160 0,-1 0 128 0,-2 3-128 15,3-2 128-15,3-1-128 16,2-3 0-16,2-1 0 0,2-1 0 16,3-5 0-16,0-3 0 0,4 0 0 0,1-2 0 0,-1-2 144 15,2-3-144-15,-1 0 160 0,2 1-160 0,0-4 0 0,1 0 128 0,2-1-128 16,1 0 0-16,-1-1-224 0,1 0-96 16,-1-1 0-16,0-1-16 15,-4 2-560-15,1 0-128 0,0-4 0 0,0 1-16 16,-3 1-528-16,0-1-96 0</inkml:trace>
  <inkml:trace contextRef="#ctx0" brushRef="#br0" timeOffset="17058.03">25534 12647 26719 0,'-3'-9'1184'0,"2"3"240"0,1 0-1136 0,0 2-288 0,-2 1 0 0,-1 2 0 0,-1-2 1552 0,-1 0 256 0,-3-4 48 0,-1 1 16 0,-4-2-80 0,-1 4-32 0,0 4 0 0,0 1 0 0,-1 3-1040 0,4 3-208 15,4 3-32-15,-4 3-16 0,-5 1-240 0,5 2-48 16,9 1-16-16,2 1 0 0,0-1-160 0,2-2 0 16,2 1 0-16,0-3 0 0,-4-13-272 0,0 0 16 15,0 0 0-15,0 0 0 0,55 58-96 0,-55-58-16 16,0 0 0-16,0 0 0 0,0 0 208 0,63 50 160 0,-63-50-208 0,0 0 80 15,0 0 128-15,53 67 0 0,-53-67 0 0,0 0 0 16,0 0 0-16,13 56-128 0,-19-44 128 0,-2-2-192 16,-3-1 192-16,-1 0 224 0,0-2-48 0,-1 0-16 15,0 0-32-15,-1-3-128 0,3 1 192 0,-2-3-64 16,2 1 192-16,1-1 16 16,1-2 16-16,2-2 0 0,-1 1-352 0,1-3-320 0,0-1 64 0,0 0-17840 15</inkml:trace>
  <inkml:trace contextRef="#ctx0" brushRef="#br0" timeOffset="17464.86">25470 11771 23951 0,'-7'-5'2128'0,"6"2"-1696"0,2 0-432 0,4 3 0 0,0 2 1472 0,2-1 192 0,0 0 64 0,-7-1 0 0,0 0-256 0,65 24-64 16,-65-24 0-16,92 39 0 0,-33-8 256 0,6 8 64 16,3 9 0-16,-4 6 0 0,-5 4-832 0,-9 0-144 0,-8 1-48 0,-7 2 0 0,-6 4-336 0,-4 4-80 15,-2 3-16-15,-9-4 0 0,-3-6-80 0,-7-4 0 32,-1-3-16-32,-4-5 0 0,-1-7 240 0,-3 1 48 0,0 1 16 0,-2-1 0 15,2-3-128-15,-2-3-32 0,1-4 0 16,-1-3 0-16,-2-2-576 0,-2-1-112 0,0-1-16 0,-3 2-20784 15</inkml:trace>
  <inkml:trace contextRef="#ctx0" brushRef="#br0" timeOffset="20490.18">10937 14747 9215 0,'2'1'816'0,"-4"-1"-656"0,2 0-160 0,-1 0 0 0,-1-1 1088 0,-1 1 192 0,1 0 48 0,-5 0 0 0,-2 0 1136 0,-2 0 224 0,-1 1 64 0,0-1 0 16,-1 0-240-16,0 0-32 0,-1-1-16 0,0-1 0 15,0 0-736-15,-2-1-128 0,1 0-48 0,1 1 0 16,-3 0-592-16,-2-1-128 0,1 0-32 0,-3-1 0 16,0 2-416-16,-2 1-96 0,-2-2-16 0,-1 2 0 15,-2-1-64-15,0 1-16 0,-2-1 0 0,2 1 0 16,1 0-16-16,-1-1-16 0,-2 1 0 0,-1-1 0 15,1 0-32-15,1-1 0 0,-2-2 0 0,2 3 0 16,2-3 0-16,5 4 0 0,2-2 0 0,-2 2 0 0,-3-2 0 0,-3-1-128 16,-1 1 192-16,-1 0-64 15,3 0-128-15,2 2 128 0,-1-1-128 0,1 1 128 16,-1 0-128-16,1-1 0 0,2-1 144 0,1 2-144 16,-1 1 0-16,1 0 144 0,-2 0-144 0,2 1 0 15,1 1 160-15,3-1-160 0,-1 2 128 0,4-2-128 0,-1 2 128 0,2 0-128 16,1 0 128-16,2 1-128 15,3 0 0-15,-2 1 128 0,3-1-128 0,0 0 0 0,4 0 0 0,0 1 0 16,3-1 0-16,1 0 0 0,2 2 0 0,2-2 0 0,0 0 0 16,2 2 0-16,2-1 0 0,-2 0 0 15,-2-1 0-15,2 2 0 0,2 1 0 0,1 1 0 16,1-1 0-16,-1 0 0 0,0-1 0 0,0 0 0 0,1-1 0 0,-1 1 0 16,0-1 0-16,1 0 0 0,2-1 0 0,0 0 0 15,-13-4 0-15,0 0 0 0,0 0 0 0,65 16 0 16,-65-16 0-16,0 0 0 0,0 0 128 0,73 20-128 15,-73-20 0-15,0 0 0 0,0 0 0 0,81 29 0 16,-81-29 0-16,0 0 0 16,63 30 0-16,-63-30 0 0,0 0 0 0,61 35 0 0,-61-35 0 0,0 0 0 0,62 47 0 15,-62-47 0-15,0 0 0 0,0 0 0 16,68 58 0-16,-68-58 0 0,0 0 0 0,46 49 0 16,-46-49 0-16,0 0 0 0,60 57 0 0,-60-57 0 15,0 0 0-15,61 58 0 0,-61-58 0 0,0 0 0 16,55 52 0-16,-55-52 0 0,0 0 0 0,48 52 0 15,-48-52 0-15,0 0 0 0,0 0 0 0,46 61 0 0,-46-61 0 0,0 0 0 16,0 0 0-16,31 55 0 16,-26-44 0-16,-3-2 0 0,0 1 0 0,-1 0 0 0,-1-3 0 15,0 0 0-15,-1-2 0 0,-1 1 0 0,0-3 0 0,-1 0 0 16,0-1 0-16,0 0 0 0,-1 1 0 0,-2-2 0 16,1 1 0-16,-1-2 0 0,0 1 160 0,-1-1-160 0,0 1 192 0,-1 1-192 15,-1-1 256-15,1 1-48 16,-1 0-16-16,1 0 0 15,1 1-64-15,-2-1 0 0,2 1-128 0,-1 2 192 0,-1 0-192 0,-1 2 0 0,0 0 128 16,1 2-128-16,0-2 0 0,1 1 0 0,-1 2 0 16,-1 0 0-16,0 1 0 0,-2 4 0 0,0-1 0 15,1-3 0-15,4-1 0 0,-4 1 128 16,-2 6-128-16,-5 6 0 0,-1 2 0 0,-2 2 0 16,0 3 0-16,0 2 0 0,-1-1 0 0,0 2 0 15,-1-1 0-15,-1 1-160 0,3-2 16 0,1 0 0 16,-1-1 0-16,3 1 0 0,1-5-32 0,1 0 0 15,1-2 0-15,-1 0 0 0,-1 3 176 0,2-2 0 0,2-5-144 0,0 0 144 16,2 1 0-16,0-3 0 0,1 1 0 16,0-2 0-16,1-2 0 0,0-1 0 0,0 0 0 0,1-1 0 15,-1-2-128-15,1-1 128 0,-1 0 0 16,3-4 0-16,1 1 0 0,1-3 0 0,-2-1 0 0,2 0 0 16,1 0 128-16,0-2-128 0,2 0 192 0,-1-1-64 0,2 0 0 0,0 0 0 0,2 0 0 15,-2-1 0 1,2 1-128-16,1-1 160 0,2 1-160 0,-3-2 160 15,1 2-160-15,1 0 192 0,1 0-192 0,-1 0 192 16,2 0-192-16,-2 0 0 0,1 0 0 0,1 2 128 16,1-1-128-16,-1 0 0 0,1 1 0 0,-1 1 0 15,1-2 0-15,0 1 0 0,1-1 0 0,1 0 0 16,0-1 0-16,3 0 0 0,0 0 0 0,1-1 0 16,1 0 0-16,3-2 0 0,-17 3 0 0,0 0 0 15,58-7 0-15,-58 7 0 0,47-7 0 0,-47 7 0 16,46-6 0-16,-46 6 128 0,60-9-128 0,-60 9 0 0,73-8 0 0,-73 8 0 15,81-8 128-15,-81 8-128 0,84-8 0 0,-84 8 0 16,80-7 0-16,-80 7 0 0,84-7 0 0,-84 7 0 16,89-8 0-16,-89 8 0 0,85-7 0 0,-85 7 0 15,83-6 0-15,-83 6 0 0,77-6 0 0,-77 6 0 16,65-2 0-16,-65 2 128 0,0 0 0 0,69-2 0 16,-69 2 0-16,0 0 0 0,0 0 144 0,0 0 32 0,61 4 0 0,-56-4 0 15,0 2-32-15,-4-2 0 16,-1 1 0-16,-3-1 0 0,0 0-80 0,-1-1 0 15,-2 1-16-15,1-3 0 0,-1 3-176 0,0-3 0 16,-1 0 0-16,0 1 0 16,0 0-832-16,-1 1-192 0,-1 1-32 0,1 0-20688 0</inkml:trace>
  <inkml:trace contextRef="#ctx0" brushRef="#br0" timeOffset="22560.12">12030 14810 10127 0,'-5'5'896'0,"1"-1"-704"0,-1 0 960 0,3 0 192 0,-1 1 32 0,-3 3 16 16,-5 9 256-16,-8 13 48 0,-5 9 16 0,-5 11 0 15,-1 6-384-15,0 3-80 16,1 6-16-16,0 3 0 0,3 4-384 0,-1-1-80 16,1 1 0-16,4-3-16 0,2-5-256 0,3-3-48 0,3 2-16 0,1-4 0 15,5-8-432-15,1 3 0 0,1 1 0 0,5-1 0 16,1-5 0-16,1-5 0 0,2-3 0 0,1-6 0 0,2-4 0 0,-1-2 0 16,1-4-144-16,1 2 144 0,-7-27 176 0,18 54 80 15,-18-54 32-15,0 0 0 0,43 67 128 0,-43-67 32 16,0 0 0-16,51 57 0 15,-51-57-96-15,0 0-16 0,0 0 0 0,60 54 0 16,-60-54 144-16,0 0 32 0,0 0 0 0,0 0 0 16,68 19 112-16,-58-19 16 0,0 0 16 0,-3-1 0 15,-3 0-48-15,1-4-16 0,-3 3 0 0,1-3 0 0,-1 1-240 0,-4 1-48 16,2-1-16-16,-3 0 0 16,-1-1-288-16,0 1 0 0,-2 1-128 0,1 1 128 15,-1 0-1552-15,-3-1-224 0</inkml:trace>
  <inkml:trace contextRef="#ctx0" brushRef="#br0" timeOffset="23597.44">12272 15326 8287 0,'0'-1'736'0,"-1"-1"-592"0,1 1-144 0,-2 1 0 0,2 0 1280 0,-1 1 240 0,-2-1 32 0,0 3 16 0,-2 1 544 0,-1 5 128 16,0 3 0-16,1 5 16 0,-1 3-640 0,3 3-128 15,0 1-16-15,0 1-16 0,2 2-496 0,0 1-80 16,1 1-32-16,1-1 0 0,0 0-240 0,2-4-48 0,0-1-16 0,1-1 0 16,-4-22-192-16,0 0-32 0,26 65-16 0,-26-65 0 15,0 0-64-15,0 0-16 16,59 61 0-16,-59-61 0 0,0 0-32 0,0 0 0 0,71 20 0 0,-56-20 0 16,4-3 112-16,-2-1 16 0,2-5 0 0,0 1 0 15,-2-2 64-15,1-4 32 0,2-2 0 0,-2-4 0 16,1 1 64-16,-1-3 16 0,-1 0 0 0,-3-1 0 15,-1 1-32-15,-3-1 0 0,-1 0 0 0,-1-1 0 16,-3 0-96-16,-1-1-32 0,-4 0 0 0,0-2 0 0,-2 0 48 16,-3-1 16-16,1-1 0 0,-2 3 0 0,-1 0 0 15,2 2 0-15,-1 1 0 0,2 4 0 0,0 2-80 0,1 1 0 16,0 3-16-16,2 4 0 0,-1 2-112 0,1 1 0 16,1 3-16-16,0 3 0 0,-2 1-176 0,2 5 0 15,0 3 144-15,0 3-144 0,0 5 0 16,2 3 0-16,1 7 0 0,-2 3 0 15,2 5 0-15,0 4 0 0,1 2-144 0,2 5 144 0,-2-4-128 0,3 5 128 16,0 2-160-16,0 1 160 16,-1-10-240-16,-2-1 48 0,3 0 16 0,-1 1 0 15,1-1-144-15,0-1-48 0,-7-38 0 0,15 70 0 16,-15-70 48-16,12 62 0 0,-8-33 0 0,0-2 0 0,2-1 144 0,-2-4 48 0,2 0 0 16,-2-1 0-16,0-1 128 0,-1-5-192 0,0-1 192 0,-1-1-192 15,0 1 192-15,-1 0 0 16,-1 0 0-16,-1-2 0 0,-1 0 0 0,0-2 0 15,-3 0 0-15,0-3 0 0,-1 0 0 0,-1-1 144 0,0-2-16 0,-3-1-128 16,-1-2 352-16,-2-1-32 0,-1-1-16 0,0 0 0 16,-3-4 144-16,-3 1 48 0,0 0 0 15,1-3 0-15,-3 1 16 0,1-1 16 0,-1-1 0 16,-2-1 0-16,2-1-48 0,1 0-16 0,3 0 0 16,1 1 0-16,3-1-208 0,2 0-32 0,4 1-16 15,-1 1 0-15,4 1-208 0,1-2 0 0,2 2 0 16,1 0 0-16,2 1 0 0,2 1 0 0,0 2-208 0,1-1 64 15,3 0-672-15,0 2-128 0,4-1-16 0,1 3-13184 16,2 2-2640-16</inkml:trace>
  <inkml:trace contextRef="#ctx0" brushRef="#br0" timeOffset="24152.34">13495 15771 12895 0,'0'-1'1152'0,"-1"1"-928"0,1 0-224 16,1 0 0-16,-1 0 1360 0,2 0 240 0,-1 0 32 0,2 0 16 0,3 1 656 0,2 0 128 0,2 2 16 0,1 0 16 16,2 1-800-16,3 1-176 0,-2 0-16 0,1-1-16 15,-15-4-256-15,0 0-48 0,72 12-16 0,-72-12 0 16,58 4-368-16,-58-4-64 0,55 0 0 0,-28-1-16 0,-3-2-240 0,-1 0-32 15,-3 1-16-15,-3-2 0 16,-2 1-160-16,-2-1-48 0,-2 1 0 0,-2 1 0 0,-2-1-192 0,-2 1 0 16,1-1 128-16,-3 1-128 15,1 0 0-15,-3-1 0 0,-1 2 0 0,0 0 0 16,-1-1-800-16,-2 1-48 0,0-1-16 0,1 1-16752 0</inkml:trace>
  <inkml:trace contextRef="#ctx0" brushRef="#br0" timeOffset="24965.52">14418 15223 5519 0,'1'-10'496'15,"-1"6"-496"-15,0-1 0 0,-1 1 0 0,1 1 1296 0,0 2 176 0,0 0 16 0,0-2 16 0,1-1 1104 0,-1-1 208 0,0 2 64 0,-1 3 0 0,-2 5-32 0,0 2 0 0,2 3 0 0,-3 5 0 16,1 4-1232-16,0 2-240 0,0 4-48 0,3 2-16 16,0 1-624-16,0 2-128 15,3 2-32-15,0 0 0 0,-3-32-192 0,15 66-32 0,-15-66-16 0,19 62 0 16,-19-62-288-16,22 57 0 0,-22-57 128 0,0 0-128 16,36 56 0-16,-36-56 0 15,0 0 0-15,0 0 0 0,60 40 0 0,-40-38 0 0,-3 1-128 0,1-3 128 16,4-3 0-16,0-2 0 0,4-5 192 0,-1-1-192 15,2-3 288-15,0-1-48 0,-3-2-16 0,0 2 0 0,-3-2 32 16,-1 0 16 0,-2-1 0-16,-1 1 0 0,-3-2 0 0,-3 1 0 0,1-2 0 0,-4 0 0 0,-1-1 112 0,-2-1 32 31,-1-4 0-31,-3-1 0 0,1 0 96 0,-4-2 32 0,-1 2 0 0,1 2 0 0,-1 2-48 0,-2 0-16 16,1 1 0-16,0 3 0 0,1 5-96 0,-1-1 0 31,1 1-16-31,-1 1 0 0,1 2-208 0,0 2-32 0,0 5-128 15,2 2 192-15,1 4-192 0,-1 5 0 16,2 3 0-16,0 5 0 0,1 5 0 0,-1 4-192 0,2 3 192 16,1 4-208-16,1 3 16 0,0 6 16 15,-5-40 0-15,16 83 0 0,-9-38-16 0,1 2 0 0,1-1 0 0,-2-3 0 16,-7-43-128-16,14 84-16 0,-7-34-16 0,0 2 0 31,2 2-64-31,-2-3-16 0,-2-3 0 0,1-3 0 0,0-1 64 0,-2-3 16 0,0-5 0 0,-1-3 0 16,0-3 0-16,-2-2 0 0,-2 3 0 0,-2-1 0 15,0-6 160-15,0-2 16 0,-1 2 16 0,-2-3 0 16,-1 1 160-16,-1-4 0 0,-1-1 0 0,-2-2 0 16,1 0 256-16,-4-4 16 0,1 0 16 0,-2-1 0 15,-1-3 192-15,-2-1 32 0,-1-2 16 0,0-3 0 0,-1-1 80 16,-3 0 16-16,1-1 0 0,0-2 0 0,3 2-176 16,-1-2-48-16,-4-3 0 0,1-1 0 0,2 0-400 0,1 0 0 15,2-1 128-15,0-1-128 16,3 2-352-16,1-1-96 0,0-1-32 0,3 2 0 15,0 0-496-15,2-1-112 0,2 1 0 0,0-1-18448 16</inkml:trace>
  <inkml:trace contextRef="#ctx0" brushRef="#br0" timeOffset="25343.73">14528 14724 11967 0,'0'0'1072'0,"0"0"-864"0,-1 0-208 0,1 0 0 0,-2 2 1536 0,1 0 272 0,-3 3 48 0,-3 3 16 0,-2 5-304 0,-2 5-64 0,-2 3-16 0,2 1 0 16,2 2-816-16,-1-3-160 0,3-1-48 0,2-1 0 15,2 0-464-15,0-4 0 0,2 1 0 0,1-5 0 31,1 0-320-31,2-4-16 0,-2 1 0 0,2-4-7040 16,1-1-1408-16</inkml:trace>
  <inkml:trace contextRef="#ctx0" brushRef="#br0" timeOffset="25581.38">14500 14728 11967 0,'4'-2'1072'0,"0"-1"-864"15,1 1-208-15,-3 2 0 0,3 0 1472 0,0 0 256 16,4 2 64-16,6-1 0 16,5 3 368-16,-20-4 80 0,0 0 0 0,0 0 16 0,78 51-592 0,-78-51-112 15,0 0-16-15,0 0-16 0,63 62-448 0,-63-62-96 16,0 0-16-16,0 0 0 0,0 0-304 0,74 44-64 16,-62-40-16-1,1 1 0-15,-3-2-128 0,1-2-48 0,-1 0 0 0,-1-1 0 16,-2 2-400-16,0-1 0 0,-2-2 128 0,0 4-17472 0</inkml:trace>
  <inkml:trace contextRef="#ctx0" brushRef="#br0" timeOffset="26758.43">15119 14594 2751 0,'0'-4'256'0,"0"1"-256"0,0-1 0 0,0 2 0 15,-2 1 1024-15,2 1 144 0,0 0 48 0,0-1 0 0,0-1 688 0,0 1 144 0,2 1 16 0,-1-2 16 0,-1 4-64 0,1-1-16 0,2 2 0 0,0 1 0 16,0 2-368-16,2 2-80 0,1 2-16 0,1 2 0 16,2 2-144-16,-9-14-48 0,0 0 0 0,0 0 0 15,59 79-336-15,-59-79-80 16,42 58-16-16,-42-58 0 0,51 65-320 0,-51-65-64 16,55 75-16-16,-55-75 0 0,55 84-272 0,-55-84-64 0,43 74-16 0,-43-74 0 15,42 83-160-15,-42-83 0 16,47 93 0-16,-47-93 0 0,41 89 0 0,-41-89 0 15,34 82 0-15,-34-82 0 0,27 74-144 0,-27-74 144 16,21 62 0-16,-21-62 0 0,17 57 0 0,-17-57-128 16,0 0 128-16,21 73 0 0,-21-73 0 0,7 48 0 15,-6-24 0-15,-2-1 144 0,-1-1 240 0,-2-2 64 0,-3 0 0 0,-3 0 0 16,-1-1-64-16,-3 1 0 0,0-1 0 0,-3-3 0 16,0 0-128-16,-2 0-16 0,4-4-16 0,-1 1 0 15,-1-2 16-15,3-2 0 0,3-2 0 0,-2 0 0 16,1-1-112-16,0 1-128 0,1-2 176 0,1-1-176 15,0 2 0-15,2 1 0 0,1-1 0 0,0-1 0 16,1 1 0-16,3-2-304 0,0 1 64 0,2-1 16 16,1 0-368-16,0 0-80 0,3-1-16 0,0 0 0 31,-1-2-1360-31,3-1-288 0,0 2-48 0,1-2-12752 0</inkml:trace>
  <inkml:trace contextRef="#ctx0" brushRef="#br0" timeOffset="27701.17">15452 14639 10127 0,'1'-4'896'0,"1"0"-704"0,1 0-192 0,-2 1 0 0,2 0 656 0,0-1 112 0,4-3 0 0,3-6 16 0,5-5 848 0,6-4 160 0,3 1 48 0,-1 4 0 15,-2 3 112-15,-3 3 32 0,1 2 0 0,-2 5 0 16,-2 3-640-16,1 2-112 0,-3 3-16 0,-1 2-16 16,1 3-512-16,-3-1-112 0,-2 3 0 0,1 1-16 15,-3-4-304-15,-1 3-48 0,-1 2-16 0,-1 3 0 16,-1-1 192-16,-2 2 16 0,-3 1 16 0,-3 4 0 16,-2 0-32-16,-4 2-16 0,-2 0 0 0,-1 2 0 15,-2-1-176-15,-2-1-16 0,1 2-16 0,0-5 0 16,2 1 96-16,3-5 0 0,2 0 16 0,4-4 0 0,1-3 144 15,5-2 32-15,2 1 0 0,2-3 0 0,1-2-128 0,2 0 0 16,1-1-16-16,2-2 0 0,2 1-80 0,3-1-16 16,3-1 0-16,1 0 0 0,1-1 48 0,2-1 0 15,3-1 0-15,1-1 0 0,-1 0-48 0,0-2 0 16,-1 1 0-16,-3-1 0 0,-2 2 0 0,-1-2 0 16,-1 0 0-16,-2 1 0 0,-2 1-32 0,-3-1-16 15,-1 3 0-15,0 0 0 0,-4 2-160 0,-1 0-176 0,-1 2 48 0,-2 0 0 31,0 4-912-31,-1 0-176 0</inkml:trace>
  <inkml:trace contextRef="#ctx0" brushRef="#br0" timeOffset="31832.74">12074 17182 7359 0,'3'-5'656'0,"0"-2"-528"0,-2 2-128 0,1 3 0 0,-2-1 1024 0,1-2 160 0,2-4 32 0,1-7 16 0,0-4 944 0,-1 2 192 0,-1 1 48 0,-2 4 0 15,-2 5 208-15,-1 4 64 0,-1 2 0 0,0 4 0 16,-2 3-848-16,1 5-176 0,-4 4-16 0,1 3-16 15,-2 6-544-15,0 5-128 0,0 5 0 0,-1 2-16 16,1-3-480-16,-1 6-80 0,-1 5-32 0,2-5 0 16,3-4-352-16,-3 3 144 0,2 2-144 0,-1 1 0 0,4-2 128 15,-2-4-128-15,3-5 0 0,-1-5 0 16,2-4 0-16,2-3 0 0,0-4 0 0,-1-2 0 0,1-2 0 0,-1-4 0 16,2-2 0-16,-1 0 0 0,1-2-128 0,-1-2-96 15,1-2-16-15,0 0 0 16,0-2-1024-16,-2-4-208 0,2 1-32 0,0-1-14800 0</inkml:trace>
  <inkml:trace contextRef="#ctx0" brushRef="#br0" timeOffset="32094.59">11978 17079 22111 0,'3'-7'976'0,"0"4"208"0,1 2-944 0,0 1-240 0,-1 1 0 0,0 2 0 16,1 1 960-16,2 5 160 0,-6-9 32 0,0 0 0 15,41 63 592-15,-41-63 128 0,31 68 32 0,-31-68 0 16,32 68-352-16,-32-68-64 16,0 0-16-16,33 69 0 0,-33-69-800 0,0 0-160 0,45 79-48 0,-45-79 0 0,0 0-160 0,50 68-48 15,-50-68 0-15,0 0 0 0,0 0-64 0,56 62-32 16,-56-62 0-16,0 0 0 16,0 0-160-16,0 0 0 0,47 60 0 0,-42-52 128 15,-2 1-128-15,0 1 0 0,-3-3 0 0,0 0 0 16,1-3 0-16,-1 0-224 0,0-1 48 0,-1-3 16 31,1 0-1568-31,-1-1-320 0,-1-1-64 0,-1-2-14048 0</inkml:trace>
  <inkml:trace contextRef="#ctx0" brushRef="#br0" timeOffset="32299.62">11994 17503 24879 0,'1'-8'1088'0,"1"2"256"0,0 0-1088 0,1 2-256 0,0 1 0 0,-2 2 0 0,2-1 1200 0,2 0 176 0,3-4 32 0,2 0 16 16,4-1 304-16,2 2 48 0,2 0 16 0,-1 2 0 16,-2 2-896-16,1 0-192 0,0 2-16 0,-1-1-16 15,-1 1-480-15,0 1-192 0,0-1 128 0,-1 1-128 0,0-1-208 0,0-1-128 32,-2 2-32-32,-1-1-10992 15,0 0-2208-15</inkml:trace>
  <inkml:trace contextRef="#ctx0" brushRef="#br0" timeOffset="32699.38">12605 17407 18431 0,'-1'-6'816'0,"0"2"160"0,-1 0-784 0,-1 0-192 0,2 1 0 0,0 1 0 16,-1 1 2048-16,-2-3 384 0,-3-3 64 0,-2 0 0 0,-1-2-192 0,1 2-32 15,-4 3-16-15,0 0 0 0,-1 4-1056 0,3 2-224 16,-2 3-32-16,2 2-16 15,2 1-480-15,1 2-80 0,-1 1-32 0,1 3 0 0,1 2-208 0,3 0-128 16,1 2 128-16,0 2-128 0,3-2 0 0,1 2 0 16,-1-20 0-16,0 0 0 0,14 58 0 0,-14-58 0 15,0 0 0-15,0 0 0 0,40 52 0 0,-40-52 0 16,0 0-144-16,0 0 144 0,0 0 0 0,62 21-144 16,-51-21 144-16,-1 0 0 0,2-1-336 0,-3-1 32 15,1 0 16-15,-1-1 0 16,-2 1-1392-16,0 0-288 0,0-1-48 0,-3 1-13232 0</inkml:trace>
  <inkml:trace contextRef="#ctx0" brushRef="#br0" timeOffset="32984.06">12790 17182 26719 0,'-2'-22'1184'0,"0"5"240"0,4 3-1136 0,-1 4-288 0,0 4 0 0,1 2 0 0,1 0 976 0,0-3 144 15,1-5 32-15,1 1 0 0,1 1 400 0,-2 6 96 16,2 5 16-16,0 6 0 0,-2 7-608 0,-4-14-112 16,8 44-32-16,-8-44 0 0,7 57-544 0,-4-26-112 15,-1 3-32-15,0 0 0 16,1 1-64-16,0 0-16 0,0-4 0 0,-3-31 0 16,10 61-144-16,-10-61 0 0,11 52 0 0,-11-52 128 0,0 0-128 0,20 54 0 15,-20-54 0-15,0 0 0 0,0 0 0 0,0 0-144 16,0 0 144-16,32 52 0 15,-30-49-512-15,1-1 16 0,-2-1 0 0,-1-1 0 16,1 0-576-16,-1-1-112 0,0-2-32 0,-1 0-15120 16</inkml:trace>
  <inkml:trace contextRef="#ctx0" brushRef="#br0" timeOffset="33158.68">12683 17430 19343 0,'4'-5'1728'0,"-1"3"-1392"0,0 0-336 0,0 1 0 16,1 1 2080-16,-1-2 352 0,1 1 64 0,5-1 0 0,5 0-912 0,4-3-192 16,3 0-48-16,0 0 0 0,2 1-272 0,-2 0-64 15,0 1-16-15,-2 2 0 16,-4-1-816-16,0 2-176 0,-1 0 0 0,-2 2-10896 16,0-1-2160-16</inkml:trace>
  <inkml:trace contextRef="#ctx0" brushRef="#br0" timeOffset="33633.24">13115 17398 20271 0,'2'-1'896'0,"-1"0"192"0,1 1-880 0,-2 0-208 0,0 0 0 0,0 0 0 16,0 1 1984-16,0 0 368 0,0 2 64 0,0 2 16 15,1 0-320-15,-1 4-64 0,3 1-16 0,-2 2 0 16,-1-12-1264-16,0 0-240 0,0 0-48 0,16 57-16 16,-16-57-304-16,0 0-160 0,0 0 160 0,0 0-160 15,39 55 0-15,-39-55 0 0,0 0-128 0,0 0 128 16,0 0-240-16,51 7 64 0,-39-13 16 0,0-1 0 0,-2 0 160 0,1-1 176 16,-1-1-48-16,-1-1 0 0,-1-1 176 0,-1-2 16 15,0 2 16-15,-2-2 0 0,-1 2 224 0,-1-2 32 16,0 2 16-16,-2 0 0 0,0-1-176 0,-2 1-48 15,0 0 0-15,-4-2 0 0,4 2 80 0,-2 1 16 16,0 0 0-16,0 4 0 0,2 1 16 0,0 0 0 16,-1 3 0-16,1 0 0 0,1 2-224 0,-2 2-32 0,4 0-16 15,-4 4 0-15,2 3-224 0,0 0 0 16,0 4 0-16,0 0 0 0,2 0 0 0,-1 1 0 0,-1-14-192 0,4 39 192 16,-4-39-256-16,6 41 48 0,-6-41 16 0,0 0 0 15,13 62-80-15,-13-62-16 0,0 0 0 0,0 0 0 16,28 63 32-16,-28-63 16 0,0 0 0 0,0 0 0 15,0 0 48-15,0 0 0 0,58 46 0 0,-48-43 0 16,-10-3-16-16,0 0 0 0,0 0 0 0,46-4 0 16,-34 1-224-1,-1-1-32-15,0-1-16 0,-1 1-11840 0,-1 0-2368 0</inkml:trace>
  <inkml:trace contextRef="#ctx0" brushRef="#br0" timeOffset="34363.91">13724 17485 13823 0,'4'-9'608'0,"-2"4"128"0,1 0-592 0,-2 1-144 0,-1 0 0 0,0 1 0 0,0 0 2416 0,0-2 448 0,-1-4 80 0,-2-4 32 0,0-1 464 0,-1-1 80 15,-2-1 32-15,-1 1 0 0,0 2-1888 0,0 2-384 16,-3-1-80-16,0 2-16 0,-1 3-528 0,0 2-96 0,1 0-32 0,-2 4 0 15,4 0-128-15,-3 3-16 0,-1 3-16 16,0 0 0-16,-1 2-208 0,0 0-32 0,3 2-128 0,2 1 192 16,1 1-192-16,1 0 0 0,3 1 0 0,0 0 0 15,3 1 0-15,2 0 0 16,1 1-144-16,1-1 144 0,-4-13-272 0,0 0 32 0,0 0 16 0,0 0 0 16,37 58 32-16,-37-58 16 0,0 0 0 0,0 0 0 15,0 0 32-15,0 0 0 0,55 38 0 0,-47-38 0 16,1 1 144-16,-2-2-160 0,0-1 160 0,0 0-160 15,-1-1 160-15,-1 0 0 0,1-1 0 0,0-1 0 0,-2 1 0 16,-1 0 144-16,1 0-16 0,-3-1-128 16,2 1 320-16,-2 0-64 0,2 1 0 0,-3 0 0 0,2 2 128 0,-1 1 32 15,-1 0 0-15,2 0 0 0,-1 3-64 0,0 1-16 16,4 3 0-16,-3 3 0 0,-2-10-208 0,0 0-128 16,0 0 128-16,0 0-128 15,37 58 0-15,-37-58 0 0,0 0-160 0,0 0 160 16,0 0-416-16,58 27 32 0,-44-29 0 0,-1-1 0 0,0-4 208 0,-1-1 176 15,1-2-208-15,-2-4 80 0,1 1 128 16,-2-1 0-16,-2-3 0 0,-2 2 0 16,-1-1 0-16,0-1 0 0,-1-3 0 0,-3-1 0 0,1 0 0 0,-1-3 0 15,-1-3 0-15,0-1 0 0,0 1 240 0,-1-3-32 16,-1-2 0-16,1-6 0 0,-2-2 224 0,2-4 32 16,-1 0 16-16,1 1 0 0,1 0 32 0,-3-2 0 0,1-3 0 0,0 0 0 15,-3 7-192-15,0 2-48 16,1 2 0-16,-2 9 0 0,2 6-80 0,-2 8-32 0,2 7 0 0,0 3 0 15,1 5-32-15,-3 4 0 16,2 2 0-16,0 4 0 0,1 3-128 0,0 7 128 16,2 6-128-16,1 4 128 0,0-5-128 0,2 9 0 0,3 10 0 15,-1 9 0-15,6 5 0 0,0 2 0 16,4 0 0-16,1-8 0 0,-15-53 0 0,34 86 0 16,-34-86 0-16,34 70 0 0,-34-70 0 0,34 58 0 0,-34-58 160 0,0 0-160 15,41 72 224-15,-41-72-64 0,0 0-16 0,37 60 0 0,-37-60-144 0,0 0 0 16,0 0 0-1,34 58 0-15,-34-58 0 0,0 0-176 0,0 0 16 0,0 0 0 16,0 0-720-16,0 0-144 0,0 0-16 0,0 0-16 16,0 0-416-16,45 48-64 0</inkml:trace>
  <inkml:trace contextRef="#ctx0" brushRef="#br0" timeOffset="35205.53">14915 17393 17503 0,'6'1'1552'0,"-2"1"-1232"0,-1-1-320 0,-2 0 0 0,2 2 640 0,1 0 64 0,-4-3 0 0,0 0 16 16,0 0 688-16,57 48 128 0,-57-48 16 0,0 0 16 16,44 50-336-16,-44-50-64 0,0 0-16 0,0 0 0 15,0 0-192-15,0 0-64 0,22 58 0 0,-23-54 0 16,-1-1 48-16,0-2 0 0,0-1 0 0,-1-1 0 0,2-1-32 0,-2-2 0 15,0 0 0-15,0-3 0 0,2 1-272 0,1-2-64 16,0-2-16-16,0 1 0 0,0-1-256 0,1 0-48 16,1 0-16-16,-1-1 0 15,1 0-80-15,0-2-16 0,1 0 0 0,2 2 0 0,-1-2-144 0,0 2 128 16,2 0-128-16,-1 2 128 0,1 2-128 16,1 2 0-16,0 0 0 0,-1 4 0 0,1 1 0 0,0 3 0 15,0 2 0-15,0 3 0 0,0 0 0 0,-7-8-224 16,0 0 80-16,0 0 16 0,0 0-48 0,40 66 0 15,-40-66 0-15,0 0 0 0,0 0 176 0,0 0 0 16,42 65-144-16,-36-56 144 0,-1-2 0 0,0-4 0 16,-1 0 0-16,-3-2 0 0,2-1 320 0,-3-3-32 15,1 0 0-15,1-2 0 0,-2-1 16 0,0-1 0 16,0-1 0-16,0-1 0 0,0 2-128 0,-2-2-32 16,2 0 0-16,0-1 0 0,0-2-144 0,0 1 0 0,2-2 144 0,-2 1-144 15,3 0 0-15,-2-2 0 0,3-3 0 16,2 0 0-16,0 0 0 0,1 3 0 15,0 2 0-15,1 2 0 0,2 3 0 0,0 0-208 0,0 4 48 16,0 1 16-16,0 4-16 0,0 1 0 0,-1 2 0 0,-9-5 0 0,0 0 0 0,0 0 0 16,0 0 0-16,47 58 0 15,-47-58 160-15,0 0-128 0,0 0 128 0,33 61-128 0,-33-61 128 0,0 0 0 16,0 0 0-16,28 55 0 16,-28-55 0-16,0 0 0 0,0 0 0 0,0 0 0 0,0 0-240 0,0 0 48 15,0 0 0-15,0 0 0 31,0 0-816-31,0 0-144 0</inkml:trace>
  <inkml:trace contextRef="#ctx0" brushRef="#br0" timeOffset="35471.85">15644 17037 30399 0,'0'-11'1344'0,"0"6"288"0,0 1-1312 0,0 1-320 0,0 2 0 0,1-1 0 0,1 2 1664 0,-1 2 256 0,4 1 48 0,0 2 16 16,1 5-736-16,-6-10-144 0,0 0-16 0,0 0-16 15,29 72-576-15,-29-72-112 16,0 0-32-16,23 77 0 0,-23-77-176 0,13 57-48 0,-13-57 0 0,11 57 0 0,-11-57-128 0,10 49 0 16,-10-49 0-16,0 0 0 0,10 61 0 0,-10-61 0 15,0 0 0-15,6 52 0 0,-5-36-160 0,-1-2-16 16,1-3 0-16,-1-1 0 15,0-1-592-15,0-4-112 0,0 2-16 0,0-2-17072 0</inkml:trace>
  <inkml:trace contextRef="#ctx0" brushRef="#br0" timeOffset="35825.11">15922 17160 22111 0,'2'-2'1968'0,"-1"1"-1584"0,1 1-384 0,-2 1 0 16,0 2 2192-16,0-1 368 0,-2 2 64 0,1 1 0 15,-2 5-336-15,-1 3-80 0,-3 4-16 0,-3 0 0 16,-2 0-1296-16,1 1-256 0,-2 2-48 0,2-2-16 16,1-1-400-16,0-1-176 0,3-2 128 0,0-3-128 15,3-2 0-15,1-4 0 0,0 0 0 0,2-2 0 16,4-3-400-16,0-2 32 0,2-2 16 0,1 0 0 15,4-3-48-15,0 0-16 0,2-1 0 0,1 1 0 0,1 2 192 0,2-2 32 16,2 1 16-16,0 2 0 0,-1 1 176 0,0 3 0 16,0 1 0-16,-17-1-128 0,0 0 320 0,0 0 64 15,55 30 0-15,-55-30 16 0,0 0 112 0,0 0 32 16,0 0 0-16,47 52 0 16,-47-52 0-16,0 0 0 0,0 0 0 0,0 0 0 0,0 0-192 0,0 0-32 15,25 58-16-15,-25-54 0 0,2-1-176 0,-2 0-272 0,0-1 64 16,0-2-18576-16</inkml:trace>
  <inkml:trace contextRef="#ctx0" brushRef="#br0" timeOffset="36130.64">16294 17035 35935 0,'-2'-22'3200'0,"2"12"-2560"0,0 0-512 0,2 2-128 0,-2 2 1008 0,1 3 176 16,1 0 32-16,0-2 16 0,3-2-448 0,2-1-80 16,0 6-32-16,0 6 0 0,0 6-144 0,-7-10-16 15,0 0-16-15,23 59 0 0,-23-59-272 0,14 61-48 16,-14-61-16-16,10 68 0 0,-10-68 32 0,8 73 0 16,-8-73 0-16,6 74 0 0,-6-74-64 0,5 59-128 15,-3-36 192-15,-2-23-64 0,5 46-128 0,-5-46 0 16,0 0 0-16,0 0 128 0,22 59-128 0,-20-50 0 15,1-3 144-15,-1-2-144 0,1 0 0 0,-2-2 0 16,-1-2 0-16,1 0-192 16,1-2-528-16,-2-1-112 0,1-1-32 0,-1-2 0 15,-1 1-512-15,1-4-96 0,-2 2-32 0,-2-3-16160 16</inkml:trace>
  <inkml:trace contextRef="#ctx0" brushRef="#br0" timeOffset="36314.28">16192 17226 34095 0,'-4'-6'1504'0,"2"4"320"0,2-1-1456 0,0 0-368 0,2 2 0 0,1-2 0 16,1 1 1632-16,3-2 256 0,4-3 48 0,6-1 16 15,4-2-736-15,2 0-128 0,1 1-48 0,0 2 0 16,0 0-272-16,-3 2-48 0,-1-1-16 0,-3 2 0 0,-4 2-496 0,-1-1-208 16,4 3 176-16,-2 0-176 15,2 2-496-15,-2-1-192 0,-3 2-32 0,-1 1-19744 0</inkml:trace>
  <inkml:trace contextRef="#ctx0" brushRef="#br0" timeOffset="36949.67">17195 17192 23951 0,'-3'-4'2128'0,"2"3"-1696"0,1-1-432 0,0 1 0 0,0 1 1280 0,-2 1 160 0,1 2 32 0,1 1 16 15,0 3 128-15,0 3 32 0,1 6 0 0,-1-16 0 0,0 0-720 0,16 55-144 16,-16-55-16-16,0 0-16 0,0 0-496 0,37 75-112 16,-37-75-16-16,0 0 0 0,0 0 0 0,56 55-128 15,-56-55 192-15,0 0-64 0,0 0 256 0,0 0 32 16,61 11 16-16,-48-17 0 0,1-2 48 0,0-2 16 15,1-5 0-15,0-1 0 0,-1-2 80 0,-2 1 32 16,3 0 0-16,-6 0 0 0,1 0 112 0,-1 1 32 16,-1-1 0-16,-2 0 0 0,0 0-96 0,-2 0-16 15,0 1 0-15,-1-3 0 0,-2 2-64 0,1 0-32 16,-4 2 0-16,2 1 0 0,0 2-240 0,-1 2-48 16,-1 2-16-16,1 1 0 0,0 4-240 0,-1 0-288 15,1 3 64-15,-2 2 16 16,0 2-944-16,2 1-176 0,-2 4-32 0,2 2-16 15,-1 1-496-15,2 3-112 0</inkml:trace>
  <inkml:trace contextRef="#ctx0" brushRef="#br0" timeOffset="37382.22">17699 17397 19343 0,'7'-8'848'0,"-4"3"192"0,2 1-832 0,-1-2-208 15,-1 2 0-15,-2 1 0 0,3-2 2304 0,0-4 432 16,2-5 80-16,1-6 0 0,0 1 112 0,-2-1 16 15,-3 3 0-15,-2 0 0 16,-1 3-1792-16,-3 1-368 0,1 2-64 0,-3 1-16 0,2 3-272 0,-3 0-64 16,-2 1-16-16,0 2 0 0,-3 0-112 0,0 1-32 15,-1 0 0-15,0 2 0 0,3 1-208 0,2 1 0 16,-1 2 128-16,1 0-128 0,1 2 0 0,1 1 0 16,0 0 0-16,2 1-160 15,1 0-32-15,2 1 0 0,1 3 0 0,1 2 0 16,2 3-96-16,3-1-32 0,-6-15 0 0,0 0 0 15,0 0-64-15,30 68-32 0,-30-68 0 0,0 0 0 16,0 0-128-16,0 0-32 0,0 0 0 0,55 52 0 0,-47-50 384 0,-1-2 64 16,3-3 128-16,-2-3-208 0,2-1 400 0,-1 0 64 0,1-3 32 0,-3 0 0 15,0 3 208-15,-1-1 32 0,1-3 16 0,-2-1 0 16,1 2-32-16,-2 0-16 0,0 1 0 0,-1 2 0 16,1 1-32-16,-2 2 0 0,1 1 0 15,-1 1 0-15,0 2-240 0,1 2-48 0,-2 1-16 0,2 2 0 16,3 1-160-16,-2 2 0 0,3 1 0 0,-1-1 0 15,-6-8 0-15,0 0 0 0,0 0-224 0,0 0 80 16,0 0-304-16,53 41-64 0,-41-39-16 0,-3-2 0 16,4-2-128-1,-2 0-32-15,2-3 0 0,0-2-11792 16,1 0-2352-16</inkml:trace>
  <inkml:trace contextRef="#ctx0" brushRef="#br0" timeOffset="38243.25">18077 16893 21183 0,'-3'-19'944'15,"1"9"192"-15,2 2-912 0,0 4-224 0,0 1 0 0,0 2 0 0,-1 1 1472 0,1-2 240 0,0 4 48 0,1 2 16 0,1 4 528 0,1 5 96 0,-3-13 32 0,0 0 0 16,11 72-1424-16,-11-72-288 0,7 71-48 0,-7-71-16 16,8 80-272-16,-8-80-64 0,9 81-16 0,-9-81 0 15,11 66-304-15,-11-66 0 0,0 0 0 0,23 66 0 16,-23-66 0-16,0 0 0 0,0 0-128 0,0 0 128 31,0 0 0-31,0 0 0 0,56 50 0 0,-44-51 0 16,0-2 0-16,-2-2 0 0,2-2 0 0,-1 0-144 0,-1 0-48 0,0-1-16 15,-1-1 0-15,1 1 0 0,-3-1-48 16,1 1 0-16,-1-1 0 0,-2 1 0 0,-1-1 256 0,1 2-176 16,-2 0 176-16,-2 2-160 0,-1-2 528 0,0 1 96 15,0 2 32-15,0-1 0 0,-1 4 208 0,-1 0 32 16,1 2 16-16,-2 0 0 0,1 5-224 0,0 1-32 15,-1 3-16-15,1 1 0 0,1 2-336 0,0 1-144 16,1 0 128-16,1 2-128 0,0-1 0 0,-1-15 0 0,0 0-144 0,0 0 144 16,24 58-352-16,-24-58 32 0,0 0 16 0,0 0 0 15,0 0 112-15,0 0 0 0,56 39 16 0,-47-41 0 16,3-2 176-16,-1 0 0 0,-1-2 0 0,0-1 128 16,-2-3 144-16,1 0 48 0,-2 0 0 0,-2-1 0 15,1 0 176-15,-3-1 32 0,0 0 16 0,-2 0 0 16,1 0 80-16,-1-3 16 0,-2 1 0 0,-1-1 0 15,1-1-112-15,-1 1-16 0,1 1 0 0,-2 1 0 16,2 3-64-16,-1 3-32 0,1 3 0 0,1 1 0 16,-2 3-224-16,2 4-64 0,0 2 0 0,0 1 0 15,0 4-128-15,2 0 0 0,-1 4-160 0,1 0 160 16,0 2-240-16,0 0 48 0,1 0 16 0,1 0 0 0,-4-17 16 0,0 0 0 16,0 0 0-16,20 65 0 15,-13-52-32-15,-7-13 0 0,0 0 0 0,0 0 0 0,0 0 0 0,49 50 0 16,-37-44 0-16,0-3 0 0,2 0 64 15,2-3 0-15,-1 0 0 0,1-3 0 0,-2 0 128 0,0-1-128 16,0-2 128-16,-1-1-128 0,1 0 128 16,0 0 0-16,0-3 0 0,-1 2 0 0,1-2 0 0,-2-2 0 15,-2 1 0-15,-2-2 128 0,-1 1 176 0,-1-2 32 0,-1-1 16 16,-2 1 0-16,-1-1 160 0,-1-1 16 0,-1-2 16 0,-3 1 0 16,0 0-64-16,-1 0-16 0,-2 0 0 0,-1 0 0 15,0 3-80-15,-1 1 0 16,-1 3-16-16,1 3 0 0,-1 2-160 0,1 0-16 15,-1 4-16-15,1 0 0 0,1 3-176 0,-2 4 0 16,2 1 0-16,2 3 0 0,-2 1-192 0,2 3-32 16,3 2 0-16,-1 1 0 0,3 1-48 0,0 2-16 0,3 1 0 15,-1 1 0-15,1-3 80 0,-3-19 16 16,0 0 0-16,20 64 0 0,-20-64 192 0,0 0-192 0,0 0 192 0,41 61-192 0,-41-61 192 0,0 0-144 16,0 0 144-16,75 45-128 0,-75-45 128 0,0 0 0 15,65 10 0-15,-44-12-128 16,-3 1 128-16,1-3 0 0,2-1-144 0,-3 1 144 0,1 0-352 0,-1-2 0 15,-2 2 0-15,-1 0 0 32,-1 0-656-32,-2 1-128 0,-3 0-16 0,0 2-19904 0</inkml:trace>
  <inkml:trace contextRef="#ctx0" brushRef="#br0" timeOffset="38776.25">20001 17285 30399 0,'2'0'2704'0,"1"0"-2160"0,1 0-544 0,-1-1 0 0,2 1 1392 0,0-1 160 0,7-1 48 0,7-1 0 0,11-1-48 0,4-1 0 15,3-1 0-15,-1-3 0 0,2 2-688 0,-2-1-144 16,-2-1-16-16,-2 2-16 0,2-1-128 0,-4 1-32 15,-1 0 0-15,-6 2 0 0,-5 1-304 0,-1-3-64 16,2 3-16-16,-2 1 0 0,-2 2-144 0,-1-1 0 16,-1 1 0-16,-2-1 0 15,-2 2-656-15,-2 2-16 0,-3-1 0 0,-1 2-12704 16,-3 1-2528-16</inkml:trace>
  <inkml:trace contextRef="#ctx0" brushRef="#br0" timeOffset="39362.24">21586 16807 10127 0,'-2'-2'896'0,"1"2"-704"0,2 0-192 0,1 0 0 0,-1 2 368 0,-1-2 32 0,0 1 16 0,1 2 0 0,-1 1-416 0,0 2 0 31,2 2-144-31,-2 5 144 0,0-13 576 0,0 0 208 0,5 71 48 0,-5-71 16 0,5 70 80 0,-5-70 16 16,3 78 0-16,-3-78 0 0,1 73-272 0,-1-73-48 31,-1 65-16-31,1-65 0 0,-2 54-208 0,2-54-32 0,2 42-16 0,-1-26 0 0,0-2-352 0,1-3 128 16,1-1-128-16,-2-1 0 0,2-2 0 0,1-4-208 15,-1-1 16 1,-2-2 16 0,2-1-1008-16,0-2-208 0</inkml:trace>
  <inkml:trace contextRef="#ctx0" brushRef="#br0" timeOffset="39648.92">21436 16698 28559 0,'6'-12'2544'16,"1"3"-2032"-16,1 0-512 0,1 3 0 0,0 2 992 0,7-6 96 16,14-11 32-16,15-9 0 0,16-6 48 0,6 2 16 15,1 6 0-15,-6 9 0 0,-5 11-128 0,-9 5-32 0,-48 3 0 0,79 23 0 16,-79-23-512-16,58 40-96 16,-58-40-32-16,0 0 0 0,41 84-192 0,-41-53-64 15,-3 1 0-15,-7 1 0 0,-4-2-128 0,-4-3 0 16,-2 0 0-16,-4-2 0 0,-3-1 0 0,-1-3 0 0,-2-1 0 0,-1-4 128 0,3-2-128 0,1-1 0 31,0-4 0-31,3-3 0 0,3-1 128 0,1-5-128 0,3-1 128 0,3-1-128 0,1-3 0 0,5 1-176 31,1-3 16-31,3 2 0 16,1 0-816-16,3 0-176 0,4-1-16 0,0 1-10624 16,5 1-2128-16</inkml:trace>
  <inkml:trace contextRef="#ctx0" brushRef="#br0" timeOffset="40074.82">21953 17044 14735 0,'6'6'640'0,"-4"-2"160"0,1 1-640 0,0 1-160 0,0-2 0 0,-2 2 0 16,2 2 1504-16,-3-8 272 0,0 0 48 0,20 65 16 15,-20-65 480-15,18 64 112 0,-18-64 0 0,16 58 16 16,-16-58-912-16,0 0-192 0,20 68-48 0,-20-68 0 15,0 0-304-15,0 0-64 0,0 0-16 0,19 65 0 0,-16-57-256 0,-1-1-48 16,-1-2-16-16,-1-3 0 16,0 1-224-16,0-4-48 0,-1-1-16 0,-1 0 0 0,-1-6-16 0,-1 1 0 15,1-3 0-15,-1 1 0 0,-2-4 16 0,1 2 0 16,-1-4 0-16,2 3 0 0,0-4-32 0,-1 2 0 16,3 0 0-16,0 0 0 0,2 0-32 0,0 0-16 15,2-1 0-15,0 1 0 0,3 2-32 0,0 0 0 16,2 1 0-16,2 0 0 0,1 2-64 0,0 1-128 15,2 1 176-15,0 0-176 0,0 1 128 0,1 0-128 0,-2 3 0 16,1-1 0-16,0 1 0 0,0 1 0 0,0 2 0 0,0-2 0 16,-2 2 0-16,1 0 0 15,2 0 128-15,1 0-128 0,1 0 128 0,1 0-128 0,-1 0 144 16,1 0-144-16,-1-1 128 0,1 1-128 0,-2-2 0 0,-1 1 144 16,-1 1-144-16,-2-3 0 15,0 2 0-15,0-2 128 0,-1 0-128 0,-2 0-144 0,0-1 144 0,-2 1-208 16,0 0-624-16,-1 1-128 0,0-1-32 0,-3 1-12240 15,1 1-2448-15</inkml:trace>
  <inkml:trace contextRef="#ctx0" brushRef="#br0" timeOffset="40443.78">22419 17334 16575 0,'3'0'1472'0,"0"0"-1168"0,0 0-304 0,-1 0 0 0,1 0 1584 0,3 0 256 0,4-2 48 0,4 1 16 0,6-4 704 0,2 1 144 16,-1-1 16-16,1-3 16 16,-3 0-784-16,1 0-144 0,1-2-48 0,-1-2 0 0,1 1-1040 0,1-2-192 0,-3 1-64 0,1-1 0 31,0 2-176-31,-5-2-32 0,-2 3-16 0,-2 0 0 0,-2 2-32 0,-2-2 0 0,-1 0 0 0,-2-1 0 16,-1-1-112-16,-5 1-16 15,1 0-128-15,-3 1 192 0,-3-2-48 0,-2 3-16 0,-2 0 0 0,-2 2 0 16,2 4-128-16,-2 2 0 15,0 4 144-15,1 2-144 0,-3 4 0 0,3 2 0 0,-1 3 0 0,2 2 0 16,1 1 0-16,3 1 0 16,3 2 0-16,1 1 0 0,3-1 0 0,0-20-128 15,0 0 128-15,0 0 0 0,28 66 0 0,-28-66-128 0,0 0 128 0,0 0 0 16,64 34 0-16,-49-30-128 0,-2-1 128 16,2-1 0-16,4-1 0 0,-1-2 0 0,2-1 0 15,1 1 0-15,0-2-448 16,-1 0 0-16,0 0 0 0,-2-1-18784 0</inkml:trace>
  <inkml:trace contextRef="#ctx0" brushRef="#br0" timeOffset="40915.65">23356 16510 31327 0,'-2'-9'1392'0,"1"4"272"0,1 2-1328 0,0 3-336 0,1 1 0 0,1 1 0 16,-1 1 880-16,2 2 96 0,-2 5 32 0,-1-10 0 15,0 0 352-15,14 58 80 0,-14-58 16 0,10 58 0 16,-10-58-656-16,10 66-128 0,-10-66-32 0,6 79 0 0,-6-79-368 0,7 89-80 16,-7-89 0-16,7 89-16 0,-7-89-176 0,8 71 0 15,-8-71 0-15,0 0 0 0,19 71 0 0,-19-71 0 16,0 0 0-16,0 0 0 0,0 0 128 0,0 0-128 15,31 59 192-15,-25-55-64 0,-2-1 0 0,0 0 0 32,-1-2 0-32,1-2 0 0,-1 0 48 0,0-2 0 0,0-2 0 0,-1 1 0 0,0 0-32 0,-1-2 0 15,-1 1 0-15,-1-2 0 0,-2-2-144 0,-3 1 192 16,1 1-192-16,-4-2 192 0,-2 1-192 0,0-1 0 16,-5 2 0-16,1 3 0 0,-2 0 0 0,-2 4 0 15,1 1 0-15,-2 5-176 0,-1 1 176 0,0 3-160 0,1 1 160 16,3 2-160-16,3 1 0 0,0 1 0 15,2 2 0-15,4 0 0 0,2 2 160 0,5-4-208 16,4 2 80-16,-3-17 128 0,0 0-224 0,0 0 80 0,0 0 16 0,49 57 0 16,-49-57 128-16,0 0 0 0,0 0 0 0,64 18-128 15,-50-15 128-15,1-2 0 0,4-1 160 0,-2 0-160 16,-2 0 0-16,1-1-192 0,1-1 16 0,1 1 0 16,-1 1-688-1,-1-1-144-15</inkml:trace>
  <inkml:trace contextRef="#ctx0" brushRef="#br0" timeOffset="41152.65">23682 17168 29487 0,'0'-7'2624'0,"0"4"-2112"0,0 0-512 0,1 2 0 0,1 0 2752 0,-2 1 432 0,1 0 80 0,1 0 32 0,0 0-1952 0,3 1-400 15,-1 2-80-15,-1 3-16 0,1-1-176 0,-1 2-32 16,0 2-16-16,-1 1 0 0,1 0-416 0,0 1-80 15,1 0 0-15,1 0-128 0,-1 1 0 0,0-2 0 0,2 0-160 0,-1-2 160 32,1-1-784-32,0-1-48 0,2-1 0 0,-1 0-19072 0</inkml:trace>
  <inkml:trace contextRef="#ctx0" brushRef="#br0" timeOffset="41421.14">24007 17044 26719 0,'8'-10'1184'0,"-3"3"240"16,-1 1-1136-16,-1 2-288 0,-2 3 0 0,-1-1 0 0,0 1 1648 0,0-2 272 15,1-1 48-15,-1 0 16 0,-1 1-208 0,-2 1-48 16,-1-1 0-16,-3 3 0 0,0 3-1056 0,-3 2-224 16,-1 0-32-16,-2 2-16 15,-1 2-96-15,-2-1-32 0,2 3 0 0,1 2 0 0,1 0 80 0,2 0 16 16,3-2 0-16,1 2 0 15,3 1-208-15,0 0-32 0,5 0-128 0,-1 0 192 0,2-3-192 0,3 2 0 16,1-2 0-16,1-3 0 0,1 0 0 0,1 0 0 16,-10-8 0-16,0 0-160 0,0 0 16 0,65 30 0 15,-65-30 0-15,0 0 0 0,59 11-192 0,-39-11-48 16,1 0 0-16,-1 0 0 16,1-1-768-16,-3 0-144 0,-1-2-48 0,0 1-16016 0</inkml:trace>
  <inkml:trace contextRef="#ctx0" brushRef="#br0" timeOffset="41675.48">24349 16612 38703 0,'1'-17'1712'0,"1"5"352"16,0 2-1648-16,0 5-416 0,-1 2 0 0,-1 3 0 0,0 0 704 0,2 0 48 16,0 0 16-16,0 1 0 0,-2 5-48 0,0 4 0 15,0-10 0-15,0 0 0 0,8 55-272 0,-8-55-64 16,0 0-16-16,10 85 0 15,-10-85-80-15,3 75-16 0,-3-75 0 0,0 80 0 16,0-80-144-16,3 74-128 0,-3-74 192 0,6 60-192 16,-6-60 0-16,0 0 0 0,8 71 0 0,-8-71 0 15,0 0 0-15,0 0 0 0,0 0 0 0,13 65 0 0,-10-57-256 0,-1-3-128 16,1-1 0-16,0-1-16 16,0 0-368-16,-2-3-64 0,2 0 0 0,-2-2-16 15,2-1-1392-15,-1-1-288 0</inkml:trace>
  <inkml:trace contextRef="#ctx0" brushRef="#br0" timeOffset="41882">24169 17010 39615 0,'0'-6'1760'0,"0"4"352"0,3-1-1680 0,0 1-432 0,0 1 0 0,0-1 0 0,2 0 736 15,5-1 64-15,7-1 16 0,6-1 0 0,2 1 208 16,2 1 64-16,0 0 0 0,0 2 0 0,-1 1-480 0,-1 0-96 15,-1 1 0-15,-3 2-16 0,-2 0-496 0,1 0 0 16,-4 0 0-16,-1 1 0 16,-2-1-528-16,-2 0-160 0,1-2-16 0,-4 0-13152 15,1 2-2624-15</inkml:trace>
  <inkml:trace contextRef="#ctx0" brushRef="#br0" timeOffset="42228.98">24665 17141 26719 0,'9'-4'1184'0,"-4"3"240"0,1-1-1136 0,-2 1-288 0,-1-1 0 0,0 1 0 15,1 0 2048-15,3-1 336 16,3-2 80-16,6 0 16 0,2 0-464 0,0-2-96 0,1 2 0 0,-2-2-16 16,0 2-1024-16,-3-2-208 0,0 2-32 0,-1 0-16 15,-1-1-208-15,-2 1-32 0,0 0-16 0,0-2 0 16,-2 2-144-16,-1-2-32 0,-1-1 0 0,-2 0 0 15,-1 0-192-15,-1-1 144 0,-2-2-144 0,-3 1 128 0,-2-1-128 0,0-1 0 16,-2 1 0-16,0 0 0 0,-2 2 0 0,1-1 0 16,-1 2 0-16,1 2 0 0,-2 2 160 0,1 1-160 15,0 2 192-15,0 3-192 0,1 3 0 0,1 2 0 16,-1 4 0-16,3 0 0 16,-1 7 0-16,6-19 0 0,-5 35-192 0,5-35 48 0,0 0-112 0,2 62-32 15,-2-62 0-15,0 0 0 0,0 0 32 0,29 68 0 16,-29-68 0-16,0 0 0 0,0 0-16 0,0 0 0 0,62 40 0 15,-45-38 0 1,-2-2-368-16,4-4-80 0,0 1-16 0,3 1-18080 0</inkml:trace>
  <inkml:trace contextRef="#ctx0" brushRef="#br0" timeOffset="42648.02">25308 16568 31327 0,'-7'-21'2784'0,"3"8"-2224"0,1 3-560 0,1 4 0 0,2 5 2368 0,0 1 384 16,-1 0 64-16,0 1 0 0,-1 1-1808 0,-1 3-368 16,2 4-80-16,-1 6-16 0,2-15 16 0,0 0 0 15,3 67 0-15,-3-67 0 0,7 66-240 0,-7-66-32 16,5 77-16-16,-5-77 0 0,2 91-80 0,-2-91-32 16,3 98 0-16,-3-98 0 15,7 85-160-15,-7-85 0 0,14 66 0 0,-14-66 0 0,0 0 0 0,27 72 0 31,-27-72 0-31,0 0 0 0,0 0 0 0,31 59 0 0,-31-59 0 0,0 0 0 16,0 0 0-16,0 0 0 0,0 0-192 0,0 0 192 16,0 0-336-16,0 0 48 0,0 0 16 0,17-4 0 15,-18-7 128-15,-5-5 144 0,1 1-208 0,-2-1 80 16,-5-1 128-16,-2 0 0 0,-3 2 0 0,0 1 0 16,-1 1 0-16,-3 3 0 0,-2 3 0 0,-1 3-128 0,0 4 128 0,0 1 0 15,3 5 0-15,1 1 0 16,3 3 752-16,3 1 224 0,4 3 48 0,3-1 16 15,4 1-1616-15,5-1-320 0,-2-13-64 0,0 0 0 0,0 0 960 0,0 0 368 16,60 46-16-16,-60-46 0 0,46 13 112 0,-46-13 32 16,50 11 0-16,-50-11 0 0,51 12-240 0,-25-8-64 15,-2 0 0-15,0-1 0 16,-2 1-784-16,0-1-176 0,-3 0-16 0,0 0-20256 0</inkml:trace>
  <inkml:trace contextRef="#ctx0" brushRef="#br0" timeOffset="43793.15">26463 16783 4607 0,'9'-19'400'0,"-3"5"-400"0,-1 1 0 0,-3 8 0 0,0 2 2272 0,0-3 368 0,-2 1 80 0,1-3 16 0,2-1 960 0,-1-1 192 0,-1 0 32 0,-2 3 16 0,-1 3-1248 0,-1 4-240 16,0 5-48-16,-1 6-16 0,0 5-896 0,1 5-176 16,0 6-32-16,1 3-16 0,0 5-624 0,1 6-128 15,1 1-32-15,1 4 0 16,-1-1-208-16,4 1-32 0,1 1-16 0,3-3 0 0,2-3-224 0,-10-41 0 16,20 68 0-16,-20-68 0 0,18 48 0 0,-18-48 0 15,0 0 0-15,21 49-160 0,-21-49-32 0,0 0 0 16,0 0 0-16,0 0 0 0,0 0 192 0,0 0 0 15,0 0 0-15,-1 13 0 16,-3-22 0-16,-3-2 0 0,1-2 0 0,-1-2 176 16,3-1 64-16,-2-1 16 0,0-1 0 0,2 0 0 0,3-2 0 0,-2-1 16 0,0-2 0 0,2-2 0 15,2-1-16-15,2-4-16 0,2-2 0 16,1-2 0-16,-2 2 48 0,1-1 16 0,0 1 0 0,2 5 0 16,-1 3-64-16,0 5-16 15,-1 5 0-15,1 4 0 0,-2 2-32 0,-2 2-16 0,2 3 0 0,-1 2 0 0,1 2-176 16,-3 2 128-1,2 1-128-15,-3-4 128 0,0 0-128 0,0 0 0 0,18 46 144 0,-18-46-144 0,0 0 0 0,20 56 0 32,-20-56 0-32,23 48 128 0,-23-48-128 0,28 55 0 0,-28-55 0 0,34 53 0 15,-34-53-336-15,0 0 16 16,55 55 0-16,-55-55 0 16,0 0-144-16,0 0-32 0,54 29 0 0,-54-29 0 0,0 0 192 0,0 0 48 15,46-5 0-15,-36-2 0 0,-1 0 112 0,-1-3 144 0,1-3-208 0,-2-1 80 16,-2 0 320-16,-2-2 80 0,-4 2 16 0,-1 0 0 15,1 0 96-15,1-3 32 0,0-3 0 0,1-4 0 16,1 0-112-16,1-3-32 0,-2-1 0 0,0 1 0 16,1 3-144-16,-1-1-128 0,4-6 192 0,0-3-192 15,2 1 176-15,-2 1-176 0,0 5 160 0,-2 4-160 16,-3 9 176-16,0 3-176 0,0 4 192 0,1 5-192 16,-1 2 208-16,0 0-64 0,0 0-16 0,0 0 0 15,19 51-128-15,-19-51 192 0,10 45-192 0,-10-45 192 0,5 53-192 0,-2-24 0 16,1 7 144-16,3 2-144 15,0 1 128-15,-7-39-128 0,32 81 128 0,-32-81-128 0,25 73 0 0,-25-73 0 16,21 58 0-16,-21-58 128 0,21 45-128 0,-21-45 0 16,0 0 0-16,34 48 0 0,-34-48 0 0,0 0-192 15,0 0 192-15,0 0-192 16,0 0-416-16,0 0-96 0,0 0 0 0,0 0-16 16,40 46-464-16,-37-48-96 0,-1-1 0 0,1-1-18656 0</inkml:trace>
  <inkml:trace contextRef="#ctx0" brushRef="#br0" timeOffset="44032.7">27372 16828 12895 0,'-2'7'1152'0,"2"-2"-928"0,0 1-224 0,0 0 0 0,0 1 2960 0,0-3 560 0,0 2 96 16,0 1 32-16,0-7-256 0,0 0-32 0,3 38-16 0,-3-38 0 0,6 49-1712 0,-6-49-352 15,5 60-64-15,-5-60 0 16,6 56-672-16,-6-56-128 0,7 48-32 0,-7-48 0 16,7 41-240-16,-7-41-144 0,0 0 160 0,9 48-160 15,-9-48 128-15,0 0-128 0,0 0 0 0,0 0 144 0,0 0-144 0,18 47-176 16,-15-46 48-16,0-1-12912 16,0-1-2576-16</inkml:trace>
  <inkml:trace contextRef="#ctx0" brushRef="#br0" timeOffset="44347.46">27547 16901 38703 0,'1'7'1712'0,"-1"-2"352"0,2-1-1648 0,-2 0-416 16,0-1 0-16,0 0 0 0,-2-1 832 0,1 4 96 15,0 3 16-15,-5 3 0 0,0 5-352 0,-2 0-64 0,-4 0-16 0,3-1 0 16,-3-1-512-16,1-2 0 15,2-2 0-15,1-2 0 0,2-2-128 0,1 0-144 0,-1 0-32 0,3-1 0 32,0-2-192-32,3-1-32 0,2-1-16 0,2-2 0 0,-4 0-336 0,0 0-64 0,0 0-16 0,0 0 0 15,0 0 560-15,44-5 96 0,-44 5 32 0,0 0 0 16,0 0 432-16,0 0 96 0,0 0 0 0,0 0 16 16,59 22 208-16,-59-22 32 0,0 0 16 0,0 0 0 15,0 0-32-15,47 53-16 16,-47-53 0-16,0 0 0 0,0 0-160 0,44 45-48 0,-44-45 0 0,0 0 0 0,0 0-272 0,0 0 0 15,55 38 128-15,-55-38-128 16,0 0-416-16,0 0-144 0</inkml:trace>
  <inkml:trace contextRef="#ctx0" brushRef="#br0" timeOffset="44603.48">27938 16703 39615 0,'-10'-8'1760'0,"6"5"352"0,1 0-1680 16,2 2-432-16,-1 1 0 0,1 0 0 0,0 3 752 0,-1 1 64 15,-1 6 16-15,1 4 0 0,-1 6 80 0,1 4 32 16,1 4 0-16,1 2 0 0,0-30-240 0,4 62-64 16,-4-62 0-16,9 73 0 0,-9-73-256 0,11 75-48 15,-11-75-16-15,11 52 0 0,-11-52-320 0,0 0 0 16,0 0 0-16,12 47 0 0,-12-47-192 0,0 0-48 15,0 0-16-15,0 0 0 16,31 58-592-16,-31-58-128 0,0 0-32 0,0 0-12752 16,0 0-2560-16</inkml:trace>
  <inkml:trace contextRef="#ctx0" brushRef="#br0" timeOffset="44778.52">27742 17048 37775 0,'1'0'1664'0,"2"0"368"0,3 0-1632 0,-1 0-400 0,1 0 0 0,0 0 0 16,-6 0 912-16,0 0 112 0,0 0 0 0,73-1 16 0,-73 1-208 0,0 0-32 16,54-3-16-16,-54 3 0 0,44-3-592 0,-44 3-192 15,48-4 128-15,-48 4-128 16,43-4-560-16,-43 4-160 0</inkml:trace>
  <inkml:trace contextRef="#ctx0" brushRef="#br0" timeOffset="45254.5">28909 16658 35935 0,'-13'-7'1600'0,"9"4"320"0,0 0-1536 0,1 2-384 16,1 1 0-16,1 1 0 16,1 1 560-16,1 2 32 0,1 3 16 0,-2-7 0 0,0 0 96 0,12 52 0 15,-12-52 16-15,16 56 0 0,-16-56-176 0,18 63-32 16,-18-63-16-16,23 68 0 0,-23-68-144 0,25 68-32 15,-25-68 0-15,29 59 0 0,-29-59-176 0,29 50-144 16,-29-50 192-16,0 0-192 16,43 49 128-16,-43-49-128 0,0 0 0 0,0 0 0 15,0 0 240-15,0 0-64 0,60 28-16 0,-48-31 0 0,-2 1 96 0,-2-5 32 16,1-1 0-16,-1 0 0 16,-1-2 160-16,-1-1 16 0,-1-2 16 0,1 0 0 0,0-2 64 0,-2-1 16 0,0-2 0 15,2 0 0 1,-2-2 0-16,0-4 0 0,1-3 0 0,-1-3 0 15,1-2-112-15,0-2 0 0,0-3-16 0,1-2 0 0,0 2-240 0,-1 0-64 0,1 5 0 0,-2 2 0 16,0 6-448 0,-1 4-112-16,0 5-16 0,-2 2 0 0,-1 6-624 15,0 3-128-15,-2 4-16 0,-3 1-13424 0,0 6-2672 0</inkml:trace>
  <inkml:trace contextRef="#ctx0" brushRef="#br0" timeOffset="45683.2">29429 17170 22111 0,'4'0'976'0,"-1"-2"208"0,1-1-944 0,0 2-240 16,-1 0 0-16,-2-1 0 0,2 1 2048 0,1-4 384 16,3 0 64-16,2-2 0 0,1-3 288 0,-3 0 48 15,-1 0 16-15,-2 0 0 0,-3 0-1648 0,-1 2-336 0,-1-1-64 0,-2 2-16 16,-1 0-208-16,-3 0-32 0,-2 3-16 0,-2 1 0 15,0 2-304-15,-4 2-64 0,1 1-16 0,-1 2 0 16,-1 1-144-16,1 2 0 0,1 2 0 0,1 1 0 16,3 0 0-16,0 2-176 0,3 1 16 0,3 0 0 31,0 0-256-31,4 1-48 0,1 0-16 0,-1-14 0 16,0 0 16-16,0 0 0 0,0 0 0 0,32 46 0 0,-32-46 144 0,0 0 48 0,0 0 0 0,0 0 0 15,56 3 272-15,-47-6 0 0,0-1 0 0,1 0 0 16,-2-3 208-16,1 1 48 0,-1-1 16 0,-1-1 0 0,0 2 160 15,-1 0 16-15,0-1 16 0,-4 2 0 0,0 0 112 0,-1 1 0 16,1 1 16-16,-2 2 0 0,1 1-64 0,-1 0-16 16,0 3 0-16,2 1 0 0,-1 3-288 0,0 0-64 15,1 3-16-15,1 0 0 16,-1 0-144-16,3-2 0 0,-1 2-192 0,2-3 192 16,-6-7-480-16,0 0 32 0,0 0 0 0,0 0 0 15,0 0-384-15,0 0-64 0,63 29 0 0,-63-29-19088 16</inkml:trace>
  <inkml:trace contextRef="#ctx0" brushRef="#br0" timeOffset="46481.3">29898 16702 16575 0,'-9'-27'1472'0,"5"14"-1168"0,1 1-304 0,0 3 0 16,3 5 5568-16,-1 1 1072 0,1 2 208 0,-2-3 32 0,1-1-5152 0,-2 2-1024 0,-1 3-192 0,0 6-64 15,2 4 96-15,-1 6 16 0,2 3 0 0,1-19 0 16,0 60-304-16,-1-22-48 0,1 10-16 0,0 3 0 16,1 4-192-16,0-2 128 0,2-2-128 0,1-5 0 15,-4-46-128-15,15 76-128 0,-15-76-32 0,18 56 0 32,-18-56-96-32,0 0-32 0,32 51 0 0,-32-51 0 15,0 0-96-15,0 0 0 0,0 0-16 0,61 23 0 0,-61-23-32 0,21-6 0 0,-9 2 0 0,-2-3 0 0,-2 1 176 0,1-2 16 16,-1-1 16-16,-1-1 0 0,0 0 352 0,0 1 192 15,0-3-32-15,-1 2 0 0,-2-1 416 0,0 0 64 16,1 2 32-16,-3 1 0 0,0 2-64 16,-1 2-16-16,-1 1 0 0,0 2 0 0,-1 2 48 0,-1 2 16 15,1 1 0-15,0 2 0 0,-2 1-400 0,1 3-64 0,2 0-32 0,0 1 0 16,0 0-160-16,0-11-176 0,0 0 48 0,0 0 0 16,0 0-192-16,13 50-48 15,-13-50 0-15,0 0 0 0,0 0 128 0,0 0 32 0,0 0 0 0,0 0 0 16,0 0 208-16,58 20 0 0,-48-25 0 15,1-2 0-15,1 0 0 0,-1-1 288 16,-1 1-32-16,0-3-16 0,-2 1 160 0,1-1 48 0,-2-1 0 0,-2 0 0 16,1 1 0-16,-3-1 16 15,0-1 0-15,-1 2 0 0,1 0-16 0,-1 1 0 16,-2 2 0-16,0 1 0 0,0 0-32 0,0 3-16 16,-2 2 0-16,1 0 0 0,1 2-208 0,-2 2-64 0,0 0 0 0,2 2 0 0,-2 2-128 15,2 0 0 1,2 5 0-16,-1-2 0 0,-1-10-256 0,0 0 32 15,0 0 0-15,0 0 0 0,25 53-48 0,-25-53-16 0,0 0 0 16,0 0 0-16,0 0 144 0,0 0 144 0,67 38-208 0,-67-38 80 16,0 0 128-16,0 0-208 0,59-1 80 0,-59 1 128 15,35-8-192-15,-15 0 192 0,-1 1-192 0,-1-1 192 16,-1-1 0-16,-2 1 0 0,0-2 0 0,-4 0 0 16,0 2 0-16,-2-4 0 0,-1 1 0 0,-2-2 192 15,-1 2 224-15,-2-2 48 0,-1 1 16 0,-2-1 0 16,-2 0 64-16,1 1 16 0,-3 0 0 0,-2 2 0 15,0 0-48-15,-2 5-16 0,1 1 0 0,0 2 0 16,0 4-192-16,0 0-48 0,1 4 0 0,0 3 0 16,2 0-256-16,1 4 0 0,-1 3 0 0,1-1 0 15,0 2-208-15,2 2 48 0,1-1 16 0,0-18 0 0,4 38-16 0,-4-38 0 16,0 0 0-16,13 54 0 16,-13-54 160-16,0 0 0 0,0 0-144 0,35 58 144 0,-35-58-176 15,0 0 48-15,0 0 0 0,0 0 0 0,57 43-64 0,-57-43 0 16,0 0 0-16,0 0 0 15,63 13-352-15,-63-13-80 0,0 0-16 0,51-3 0 16,-33-1-640-16,1 0-144 0</inkml:trace>
  <inkml:trace contextRef="#ctx0" brushRef="#br0" timeOffset="47212.78">11634 16946 19343 0,'-23'16'1728'0,"2"-1"-1392"0,8 1-336 0,5-3 0 0,-1 1 1168 0,-6 7 176 0,-17 17 16 0,-13 22 16 15,-7 16 1360-15,4 3 272 0,10-3 48 0,12-8 16 0,12-4-1216 0,11-6-224 16,9-5-48-16,5-9-16 0,-11-44-992 0,40 65-208 16,-40-65-48-16,52 44 0 0,-52-44 0 0,62 31 0 15,-62-31 0-15,70 25 0 0,-70-25-64 0,72 17 0 16,-72-17-16-16,73 14 0 0,-73-14-240 0,79 13-160 15,-79-13 32-15,78 18-19392 16</inkml:trace>
  <inkml:trace contextRef="#ctx0" brushRef="#br0" timeOffset="48000.39">30951 16200 13823 0,'2'0'608'0,"-2"0"128"0,0 0-592 0,1 0-144 0,-1 2 0 0,0-1 0 0,0 1 1904 0,2 1 336 16,-1 2 80-16,2 5 16 0,-3-10 672 0,0 0 144 0,0 0 32 0,27 88 0 0,-27-88-1200 0,31 75-256 0,-31-75-32 0,45 93-16 16,-45-93-928-16,57 102-192 0,-57-102-48 0,55 100 0 15,-55-100-352-15,48 99-160 16,-48-99 128-16,41 96-128 0,-41-96 0 0,31 92 0 16,-31-92 0-16,19 84 0 15,-19-84 128-15,9 77-128 0,-9-77 192 0,0 66-64 16,0-66 48-16,-9 58 0 0,2-31 0 0,-1-6 0 15,1-4-176-15,-3 1 0 0,-4 2 144 0,-2-2-144 0,-2 1 0 0,1-4 0 16,1-2 0-16,2-3 0 16,2-3-384-16,-1-3-64 0,0-2 0 0,3-5-11968 15,2-1-2416-15</inkml:trace>
  <inkml:trace contextRef="#ctx0" brushRef="#br0" timeOffset="48450.45">31334 16253 12895 0,'4'-13'1152'0,"1"5"-928"0,2-1-224 0,0 3 0 0,0 2 1936 0,-6 3 352 0,2-1 64 0,6-2 16 0,3-3 816 0,7-1 160 16,3-4 48-16,4 2 0 0,-2 2-1328 0,0 2-256 15,-2 3-48-15,-2 3-16 0,-20 0-1024 0,0 0-208 16,0 0-32-16,55 40-16 0,-55-40-304 0,0 0-160 15,10 61 160-15,-10-61-160 0,-7 46 0 0,1-22 128 16,-2 2-128-16,1-2 0 0,1-3 0 0,1 0 0 16,0-2 0-16,5-19 0 0,0 0 160 0,0 0-16 15,0 0 0-15,23 62 0 0,-6-59 272 0,3-2 48 16,5-4 16-16,3-2 0 0,3-1-32 0,3-1-16 0,3-3 0 16,-2 0 0-16,3 2-304 0,-2-1-128 0,-2 2 128 0,-9 1-128 15,-6 4-192-15,-1 0-112 0,-3-1-16 16,-2 3-19776-16</inkml:trace>
  <inkml:trace contextRef="#ctx0" brushRef="#br0" timeOffset="52126.85">9633 17058 12895 0,'-11'-13'1152'0,"1"3"-928"16,3 6-224-16,3 3 0 0,0-1 1840 0,-5-2 320 0,-7-4 64 0,-10-5 16 0,-10-3 96 0,-9 4 32 0,-4 5 0 0,-1 4 0 16,2 4-896-16,-3 10-192 0,-1 11-16 0,1 9-16 15,3 7-672-15,4 3-128 0,5 1-16 0,5 1-16 16,3 2-160-16,7-3-16 0,4-1-16 0,7-8 0 16,6-6-32-16,3-2-16 15,7-2 0-15,-3-23 0 0,0 0-176 0,0 0 0 16,55 63 144-16,-55-63-144 0,0 0 176 0,83 26-48 0,-83-26 0 15,72 14 0-15,-72-14-128 0,82 14 128 0,-82-14-128 16,84 17 128-16,-84-17-128 0,76 24 0 0,-76-24 0 0,61 29 0 16,-61-29 0-16,0 0 0 0,52 53 0 0,-48-35 0 15,-4 2 0-15,-7 1 0 0,-7 5 0 0,-6-1 0 16,-4 0 0-16,-5 1 0 0,-4 1 0 0,-1-2 128 16,-1-2 176-16,2-4 16 0,2-2 16 0,2-1 0 0,0-5 176 15,0 1 48-15,-4-1 0 0,2-1 0 16,1-2-256-16,4-2-48 0,2-2-16 0,2-1 0 15,5-3-240-15,1 0 0 0,3 0 0 0,1-3 0 0,5 0 0 0,2 0-256 0,2 1 16 0,3-1 16 32,3-1-1136-32,2 1-240 0,4 1-32 15,1-1-15056-15</inkml:trace>
  <inkml:trace contextRef="#ctx0" brushRef="#br0" timeOffset="52557.49">9585 17714 4607 0,'-1'-6'192'0,"-1"2"64"0,0 1-256 0,0 0 0 0,1 2 0 0,1 1 0 0,-2 0 1744 0,1 0 304 0,-2 0 64 0,0 2 16 0,2 3 640 0,-2 2 128 16,3 3 32-16,-1-1 0 0,1 6-1072 0,0-3-224 15,2 2-32-15,1 2-16 0,1 0-432 0,1-1-96 16,-1 1-16-16,0-4 0 0,3 1-400 0,-1-2-64 16,2-1-32-16,2-1 0 0,-1-2-352 0,2 0-64 0,0-2 0 0,1 1-128 15,0-2 240-15,0-1-64 0,0 0-16 0,1-3 0 16,0-1-160-16,-2-2 0 0,2-3 0 16,0-1 0-16,-1-3 0 0,1-1 0 0,0-3 0 0,-2-3 0 15,0 0 224-15,-1-2-32 0,0 1-16 0,-3 0 0 16,0-1 112-16,-1 2 32 0,-2-1 0 0,-1 3 0 15,1-1 192-15,-2 2 32 0,-2 0 16 0,0 1 0 16,-2 3-192-16,1 2-48 0,-1 1 0 0,0 4 0 0,-1 3-192 16,1 1-128-16,1 5 160 0,-2 1-160 0,2 4 0 0,-1 2 0 15,2 2 0-15,0 1 0 16,0 1 0-16,2 0 0 0,0 1-144 0,3 1 144 0,0 0-336 0,1 0 16 16,0 2 16-16,1-1 0 15,-7-20-1440-15,0 0-304 0</inkml:trace>
  <inkml:trace contextRef="#ctx0" brushRef="#br0" timeOffset="53146.65">10066 17719 5519 0,'1'-14'496'0,"0"4"-496"0,2 2 0 0,0 2 0 15,-2 3 1664-15,1 2 224 0,-1 1 48 0,2-2 16 16,1 0-208-16,2 0-32 0,2 2-16 0,1 3 0 15,1 4-640-15,-2 2-128 0,4 0-32 0,-3 3 0 16,-9-12-384-16,0 0-96 0,0 0-16 0,41 65 0 16,-41-65-128-16,0 0-16 0,0 0-16 0,34 65 0 0,-27-53-16 0,0-2 0 15,-1 0 0-15,0-4 0 16,-3-1 416-16,-1-2 96 0,1-1 16 0,0-4 0 0,-2 1 64 0,-1-2 16 16,0-1 0-16,0-2 0 0,-1-1 32 0,1 0 16 15,-1-3 0-15,-1-1 0 0,1-2-176 0,-2 0-16 16,3-1-16-16,-1 0 0 0,1 0 32 0,0 0 0 15,1 0 0-15,0 0 0 0,4-2-288 0,-1 2-48 16,2 0-16-16,1 1 0 16,1 3-352-16,-1 2 0 0,0 4 0 0,2 2 128 0,-2 4-128 0,0 3-128 0,3 4 128 0,-2 3-192 31,1 3-64-31,-9-15-32 0,0 0 0 0,0 0 0 0,34 65 96 0,-34-65 32 0,0 0 0 0,0 0 0 16,29 60 160-16,-22-47 0 15,0-2 0-15,-1-1 0 0,-2-4 0 0,0-2 144 16,-2-3-144-16,-1 1 160 0,1-4 160 0,-2 1 48 15,-2-2 0-15,1-1 0 0,-1-2 48 0,1-2 16 16,1-1 0-16,0-2 0 0,1 1-240 0,2-3-32 0,2 1-16 0,-1-4 0 0,3 1-16 16,1-2-128-16,2-2 192 15,1 1-64-15,4 0-128 0,0-1 0 16,4 1 0-16,0 2 0 0,0 4 0 0,0 2 0 16,1 1 0-16,0 2-176 0,1 6 176 0,0 1 0 15,-2 4 0-15,-19-4-128 0,0 0 128 0,0 0 0 0,73 42 0 0,-73-42 0 0,0 0 0 0,0 0 0 31,60 63 128-31,-60-63-128 0,0 0 128 0,0 0-128 16,0 0 160-16,50 59-160 0,-43-49 0 0,-1-2 0 16,-2 2 0-16,-1 1-12528 15,-1 1-2560-15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44:19.6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7:44:53.545"/>
    </inkml:context>
  </inkml:definitions>
  <inkml:trace contextRef="#ctx0" brushRef="#br0">9928 7492 15663 0,'-12'4'688'0,"5"-2"144"0,1 1-656 0,0-2-176 0,4 1 0 0,-1-2 0 0,0 1 960 0,-1 0 144 16,-3 1 48-16,-2-1 0 0,2 1 1536 0,-1-2 304 0,2 0 64 0,3-2 16 16,0 1-1152-16,2-1-240 0,-1 2-32 0,2-1-16 15,0 2-528-15,0-2-96 0,2 1-32 0,-1 0 0 16,4-1-416-16,-1-1-96 0,3-1-16 0,0 0 0 0,3-2-64 0,3-2-32 15,-2-2 0-15,3-1 0 16,1-1-32-16,2-2 0 0,3-1 0 0,-1 0 0 0,-19 14-32 0,39-28-16 16,-39 28 0-16,48-35 0 0,-24 15-32 0,4-3-16 15,6-6 0-15,4-4 0 0,2-2-96 0,2-1 0 16,1 1-128-16,1-2 192 16,-1-1-192-16,7-4 144 0,6-6-144 0,4 0 128 15,-4 4-128-15,-1 2 0 0,3-5 0 0,0 0 0 16,4-1 0-16,0-1 0 0,-1 1 0 0,8-6 0 0,9-5 0 0,10-6 0 15,12-6 0-15,4-1 0 16,-6 4 0-16,5-2 0 0,6-5 0 0,8-2 0 0,6 4 0 16,0 0 0-16,-4 5 0 0,-4 1 0 0,-3 8 0 0,2-5 0 15,4 1 0-15,2-2 0 0,0 1 0 0,0 4 0 0,3 3 0 0,-7 5 0 16,-8 1 0-16,-4 4 0 0,-7 5 0 0,0 0 0 16,5-1 0-16,-7 1 128 15,-9 2-128-15,-4 2 128 0,-3 1 32 0,-3 3 0 16,1 5 0-16,-11 3 0 0,-7 4 32 0,-11 2 16 0,-8 3 0 0,-40 17 0 15,56-28 16-15,-56 28 0 0,36-20 0 0,-25 13 0 16,-4 3 32-16,-4 1 0 16,-3 0 0-16,-3 0 0 0,0 2-32 0,-2-1 0 0,-2 0 0 0,-2 0 0 0,1 1-224 0,-2-1 176 31,0 1-176-31,-1 1 160 0,-2 0-160 0,0 0-224 0,0 1 48 16,1 1 16-16,0 1-592 0,1-1-112 0,0 1-32 0,1 1-13520 15,0 1-2720-15</inkml:trace>
  <inkml:trace contextRef="#ctx0" brushRef="#br0" timeOffset="631.17">14850 4297 14735 0,'-3'-5'640'0,"2"4"160"0,1 0-640 0,0-1-160 0,0 1 0 0,0 1 0 0,0 0 1600 0,0 0 304 0,1 0 48 0,-1 1 16 0,0 2 976 0,0 1 192 0,0 2 32 0,-1-2 16 16,1 2-1328-16,-2 1-272 0,2 4-48 0,-1 3-16 16,-2 5-752-16,2 2-160 0,-2 3-32 0,0 3 0 15,2-2-256-15,-2 2-64 0,2 1-16 0,1-1 0 16,-2 1-112-16,2-2 0 0,-1-1-128 0,1-2 192 15,0-5-64-15,0 0 0 0,0 1-128 0,0-1 192 16,0-2-32-16,1-2-16 0,-1 0 0 0,2-3 0 16,-2-11-16-16,0 0-128 0,0 0 192 0,0 0-64 15,16 43 64-15,-16-43 0 0,0 0 0 0,0 0 0 16,0 0 32-16,0 0 16 0,0 0 0 0,64 17 0 0,-64-17 32 16,0 0 16-16,0 0 0 0,51-9 0 15,-51 9 0-15,0 0 0 0,0 0 0 0,49-15 0 0,-36 9-64 0,-2 2-16 16,-11 4 0-16,0 0 0 0,33-12-32 0,-22 8-16 15,-11 4 0-15,0 0 0 0,0 0 0 0,48-13 0 16,-48 13 0-16,0 0 0 0,0 0-160 0,45-14 192 16,-35 10-192-16,-3 1 192 15,0 0-192-15,-1 1 0 0,0 0 0 0,-2 1 128 0,0 1-128 0,-1-2 0 16,-2 2 0-16,1 0 0 16,-2 0-320-16,0 0-64 0,-2 2 0 0,1-2 0 15,-2 0-592-15,0 1-128 0,1-1-32 0,-3 2-12400 0,2-2-2480 0</inkml:trace>
  <inkml:trace contextRef="#ctx0" brushRef="#br0" timeOffset="901.55">14744 4561 22111 0,'2'4'976'0,"-1"-3"208"0,2 2-944 0,1-1-240 0,-1-1 0 0,0-1 0 0,2 0 2944 0,-5 0 560 0,0 0 96 0,0 0 32 0,72-1-1424 0,-72 1-288 16,56-9-48-16,-56 9-16 16,55-14-1120-16,-55 14-224 0,46-17-64 0,-27 9 0 0,-5 3-96 0,0-2-32 15,0 0 0-15,-1-1 0 0,-3 1-128 0,-1 0-16 16,1 0-16-16,-3-2 0 0,-1 3-160 0,0 1 0 16,-2-1 0-16,-3 1 0 15,2 0-736-15,-3 0-80 0,2-1-16 0,-4 0-18368 0</inkml:trace>
  <inkml:trace contextRef="#ctx0" brushRef="#br0" timeOffset="1107.33">14829 4274 25791 0,'7'-8'1152'0,"-3"2"224"0,2 0-1104 0,-2 2-272 0,-1 1 0 0,0 0 0 16,1 1 2880-16,2-4 512 0,5-3 96 0,5-3 32 0,2-1-1760 0,0 0-352 15,3 1-64-15,1 0 0 0,-4 1-768 0,-1 1-160 16,0 3-32-16,-4 0 0 16,1 1-208-16,-4 2-48 15,-1 0-128-15,0 2 192 0,-1 1-192 0,-2 1 0 0,0 0 0 0,-1 3 0 0,-2 0-208 0,1-1-96 16,-1 4-16-16,-1-2-12832 16,1 2-2576-16</inkml:trace>
  <inkml:trace contextRef="#ctx0" brushRef="#br0" timeOffset="1450.83">15273 4465 22111 0,'0'0'976'0,"0"0"208"0,0 0-944 0,0 0-240 0,0 0 0 0,0 0 0 16,0 0 3008-16,0 0 576 0,0 0 96 0,69 35 32 16,-69-35-1520-16,0 0-288 0,51 42-64 0,-51-42-16 15,0 0-1120-15,45 46-208 0,-45-46-48 0,0 0-16 0,0 0-112 0,48 48-32 16,-48-48 0-16,0 0 0 0,0 0-32 0,0 0 0 16,46 45 0-16,-46-45 0 0,0 0-96 0,0 0-32 15,0 0 0-15,0 0 0 0,0 0-128 0,0 0 0 16,63 31 0-16,-58-30 128 0,-1 1-128 0,1-2 0 15,-1-3 0-15,-1 0 0 16,0 2-560-16,-2-2-32 0,0-1-16 0,1-1 0 16,-1 1-560-16,1-1-112 0,-4-3-32 0,2-1-16864 0</inkml:trace>
  <inkml:trace contextRef="#ctx0" brushRef="#br0" timeOffset="1646.4">15555 4377 19343 0,'-10'3'848'0,"6"-2"192"0,0 2-832 0,1 0-208 0,1 0 0 0,0 0 0 16,0-1 2224-16,-1 6 400 0,-1 3 64 0,-2 3 32 16,1 2 288-16,-1 2 48 0,-1 2 16 0,1 1 0 15,1 0-1952-15,-2-1-384 0,1 1-80 0,0-1-16 16,1 0-320-16,-2-2-64 0,1-3 0 0,2 0-16 16,-2-1-240-16,2-2 144 0,0 0-144 0,-2-1 128 0,3-2-128 0,0-1-144 15,1-1 144-15,0-1-208 31,1-1-736-31,1 0-144 0</inkml:trace>
  <inkml:trace contextRef="#ctx0" brushRef="#br0" timeOffset="2152.98">15713 4692 21183 0,'0'4'1888'0,"2"2"-1504"15,-1-2-384-15,-1 1 0 0,1-1 1616 0,-1 1 256 16,2 5 48-16,-1 9 16 0,2 6 1168 0,0 5 224 0,0 1 64 0,1-1 0 16,-3-2-2448-16,2-4-496 0,-1 0-80 0,1-2-32 15,-2 1-336-15,0-2 0 0,1-1 0 0,-1-3 0 16,2 0 0-16,-2-3 0 0,2-1 0 0,-1-2 128 16,0-1-128-16,0-4 128 15,1-1-128-15,-2-1 128 0,1-1-128 0,-1-1 0 0,0-4 128 0,1-1-128 16,-1-2 192-16,-1-1-16 15,0-2-16-15,0-2 0 0,0-1 128 0,0-1 32 0,0-1 0 0,-1-2 0 0,1-3 0 0,-2-5 16 32,1-2 0-32,-2-5 0 0,0-4-128 0,2 0-16 0,-1 6-16 0,1-3 0 15,1-5-176-15,1-2 0 0,1 0 144 0,2 1-144 0,0 2 0 0,2 3 0 16,2 1 0-16,0 5 0 16,-3 3 0-16,2 2-128 0,2-1 128 0,1 2-128 15,1 2 128-15,-1 3 0 0,-2 4 0 0,2 1 0 0,-1 3 0 0,-1 1-128 16,2 2 128-16,-10 4 0 15,0 0 0-15,0 0-128 0,0 0 128 0,0 0 0 0,49 40 0 0,-49-40 0 0,6 34 0 0,-4-16 0 16,-5 2 0-16,-2 1 0 0,1-3 0 16,-1-2 0-1,-3 1 0-15,1-3 144 0,-2 0-144 0,-3-1 0 0,1-3 128 0,1 0-128 0,0-3 0 0,2 1 0 32,-1-2 0-32,2-2 0 0,0 0 0 0,3-2 0 15,0 1-160-15,-1-3-144 0,3 1-16 0,-1-1-16 0,0 1-784 0,3 1-160 0</inkml:trace>
  <inkml:trace contextRef="#ctx0" brushRef="#br0" timeOffset="2504.48">16225 4172 5519 0,'-3'-14'496'0,"1"6"-496"0,2 1 0 0,0 1 0 0,0 2 1744 0,-1-1 256 0,1 1 48 0,0-3 16 0,0-3 2592 0,0-1 512 0,-1 1 96 0,1 3 32 16,0 4-2304-16,0 3-464 0,0 6-96 0,0 2 0 15,0 4-1440-15,0 2-288 0,0 3-48 0,0 1-16 16,0-2-144-16,1 3-48 0,-1 5 0 0,1 5 0 15,2 2-144-15,-1 3-48 0,0-2 0 0,0 3 0 16,1 4-80-16,-2 0-32 0,2 1 0 0,0-4 0 0,-2-3-144 0,2-5 0 16,-2-4 0-16,1-5 0 0,-1-2 128 0,1-5-128 15,0-2 0-15,0-1 128 0,1-2-128 0,-2-3 0 16,2-1 144-16,-2 0-144 0,1-2 0 0,-1 0 0 16,1-1-192-16,-1-1 64 15,0 0-624-15,-1-1-112 0,3-1-32 0,-1-1-18688 0</inkml:trace>
  <inkml:trace contextRef="#ctx0" brushRef="#br0" timeOffset="3067.53">16438 4603 4031 0,'7'0'0'0,"-4"0"176"0,1 0-48 0,-1 0-128 0,-2 0 0 0,1 0 0 0,1 0 0 0,1-1 0 16,1 1 3296-16,-5 0 544 0,0 0 128 0,0 0 0 15,0 0-384-15,50-12-96 0,-50 12-16 0,0 0 0 16,0 0-1040-16,32-11-192 0,-25 6-64 0,2-3 0 16,-1 1-1088-16,-1-1-208 0,2-2-48 0,-2-1-16 15,0 1-368-15,-3-3-80 0,2-1-16 0,-2-2 0 16,-1 2-64-16,-3-3-16 0,-1 2 0 0,-2-1 0 0,0 2-128 0,-1 1-16 16,-2 1-128-16,-1 2 192 15,0 3-64-15,1 1 0 0,-2 0-128 0,-2 4 192 16,0 2 768-16,-1 0 128 0,-2 2 48 0,0 3 0 15,1 2-1696-15,0 1-336 0,0 4-64 0,0 0 0 16,2 1 768-16,2 1 192 0,2 0 0 0,3 2 0 16,1-1 0-16,2 1 0 0,1-1 0 0,2 0 0 0,-3-15 0 0,0 0 0 0,0 0 0 0,24 53 0 31,-24-53 0-31,0 0 0 0,0 0-128 0,0 0 128 0,42 44 0 0,-42-44 0 0,0 0 0 0,0 0 0 16,0 0 0-16,0 0 0 0,0 0 0 0,62 10 0 15,-53-13 0-15,-2 0 0 0,1-1 0 0,1-2 0 16,-2 2 128-16,1-2-128 15,-1 1 144-15,1-1-144 0,-3 2 240 0,1-2-48 0,-1 1-16 16,1-2 0-16,0 1-48 0,-1-1 0 16,0 1 0-16,-1 1 0 0,-1 0 0 0,-2 4-128 15,2-1 192-15,-2 4-64 0,-1 1 48 0,2 1 0 0,-2 3 0 0,1 1 0 16,1 4 0-16,-1-1 0 0,-1-11 0 16,0 0 0-16,0 0-176 0,16 48 160 0,-16-48-160 0,0 0 160 15,0 0-160-15,0 0 0 0,22 48 0 0,-22-48 0 16,0 0 0-16,0 0-272 0,0 0 64 0,0 0 16 31,0 0-784-31,0 0-160 0,0 0-16 0,0 0-18992 0</inkml:trace>
  <inkml:trace contextRef="#ctx0" brushRef="#br0" timeOffset="3281.58">16894 4414 20271 0,'2'-3'896'0,"-1"2"192"15,0-1-880-15,-1 1-208 0,0-1 0 0,0 2 0 0,0 2 3520 0,0-2 640 0,0 1 144 0,2 2 32 0,-1 1-1968 0,1 2-400 0,1 2-80 0,-1 1-16 16,1 2-1184-16,0 2-240 0,-3-13-64 0,0 0 0 16,16 45-224-16,-16-45-160 0,0 0 192 0,0 0-192 15,18 54 0-15,-18-54 0 0,0 0 0 0,0 0 0 16,0 0 0-16,21 46 0 0,-21-46 0 0,0 0 0 0,0 0 0 0,0 0-272 15,0 0 16-15,0 0-12736 16,0 0-2560-16</inkml:trace>
  <inkml:trace contextRef="#ctx0" brushRef="#br0" timeOffset="3805.92">17122 4357 8287 0,'4'0'736'0,"-3"2"-592"0,2-1-144 0,-3 2 0 16,0-2 2624-16,2 2 512 0,0 3 80 0,-2-6 32 16,0 0 1248-16,0 0 256 0,17 55 48 0,-17-55 16 15,6 38-2896-15,-6-38-592 0,6 35-112 0,-6-35-32 16,0 0-768-16,8 48-160 0,-8-48-16 0,0 0-16 16,0 0-224-16,0 0 0 0,18 49 0 0,-18-49 0 15,0 0 0-15,0 0 0 0,0 0 0 0,0 0 0 16,0 0 0-16,0 0 0 0,0 0 0 0,0 0 0 15,0 0 0-15,0 0 0 0,0 0 0 0,33-12 0 0,-33 7 0 16,1-2 0-16,-1-2 0 0,0-2 0 0,0-2 176 0,0-1-176 16,0 0 192-16,2-3-192 15,-2-2 160-15,1-2-160 0,2 0 128 0,1-2-128 0,0-1 0 16,1 2 0-16,0 2 0 0,1 2 0 0,0 1 0 0,1 1 0 16,0 2 0-16,0 1 0 0,1 3 0 0,1 1 0 15,-1 2 0-15,-1 1 0 0,2 0 0 16,-2 5 0-16,1-1 0 0,-2 5 0 15,0 0 0-15,-6-3 128 0,0 0-128 0,0 0 0 0,0 0 144 0,21 48-144 0,-18-31 160 16,0-1-160-16,-1 1 192 0,0-3-48 16,-1 3-16-16,2 1 0 0,-3-18 16 0,8 38 0 0,-8-38 0 0,0 0 0 15,16 54-16-15,-16-54 0 16,0 0 0-16,0 0 0 0,23 48-128 0,-23-48 192 0,0 0-192 0,0 0 192 16,0 0-192-16,0 0 0 0,0 0 0 0,53 39 128 15,-53-39-128-15,0 0 0 16,0 0 0-16,0 0 0 0,0 0 0 0,0 0-176 15,0 0 48-15,55 6 0 16,-49-7-384-16,-2-1-80 0,2 2-16 0,-2-3-12320 0,0 2-2480 0</inkml:trace>
  <inkml:trace contextRef="#ctx0" brushRef="#br0" timeOffset="4202.88">17598 4518 9215 0,'1'2'400'0,"-1"-2"96"15,2 0-496-15,-1 0 0 0,-1 0 0 0,1 1 0 0,1 1 3008 0,-1-2 512 0,2 1 112 0,3 0 16 0,-1 1-144 0,-5-2-32 0,0 0 0 0,0 0 0 16,0 0-1552-16,0 0-320 0,0 0-64 0,54-2-16 16,-46 0-816-16,-8 2-144 0,0 0-48 0,29-10 0 15,-29 10-144-15,18-9-48 0,-11 4 0 0,-1 0 0 16,1 0-80-16,0-1-32 0,1 0 0 0,1-2 0 16,-1-2-48-16,1-1-16 0,-2-1 0 0,-1 0 0 15,-2-2 0-15,-3-2 0 16,1-1 0-16,-4 0 0 0,-1 0-144 0,-2-1 160 15,-1 1-160-15,-1 1 160 0,-1 5-160 0,-1 0 0 0,-1 2 0 0,-3 2 0 16,1 3 0-16,-2 3 0 0,-2 2 0 0,2 2 0 0,3 2 176 16,-1 3-48-1,2 3-128-15,1 2 192 0,2 2-64 0,2 3-128 0,1 2 176 0,1 1-176 0,3 2 0 0,2-2 0 32,-2-21 0-32,8 44 0 0,-8-44 128 0,0 0-128 15,24 54 0-15,-24-54 0 0,0 0 0 0,0 0 128 16,50 48-128-16,-50-48 0 0,0 0 160 0,0 0-160 15,62 21 128-15,-62-21-128 0,0 0 0 0,0 0 0 16,62-6 128-16,-62 6-128 0,30-11 0 0,-16 4-224 16,-14 7 48-16,31-11 16 15,-16 4-544-15,2-3-96 0,2 0-32 0,-1-2-12336 0,3 0-2464 16</inkml:trace>
  <inkml:trace contextRef="#ctx0" brushRef="#br0" timeOffset="4671.72">18095 3881 18431 0,'0'-14'816'0,"0"7"160"0,1 0-784 0,1 1-192 0,-1 2 0 0,-1 3 0 15,2-1 1920-15,-1-1 352 0,3 1 64 0,2-1 16 16,1 3 800-16,0 1 176 0,-7-1 16 0,0 0 16 0,0 0-2128 0,0 0-416 16,41 55-96-16,-41-55-16 0,0 0-192 0,28 72-64 15,-28-72 0-15,16 60 0 0,-16-60-144 16,17 62-48-16,-17-62 0 0,14 59 0 15,-14-59-64-15,11 51-32 0,-11-51 0 0,10 42 0 0,-10-42-32 0,0 0 0 16,18 64 0-16,-18-64 0 0,0 0 0 0,17 48-128 16,-17-48 192-16,0 0-64 0,0 0-128 0,0 0 128 15,0 0-128-15,0 0 128 0,36 49-128 0,-32-49 192 16,0-1-192-16,0-2 192 0,-1 0-64 0,0-4 0 0,-2 2 0 0,-1-2 0 16,0 0 16-16,-1-3 0 0,-2-2 0 0,-2 0 0 15,-1 0-16-15,-3-2-128 0,0 3 192 0,-4-2-64 16,-3 2-128-16,-2 0 0 0,-3 2 144 0,-3 1-144 15,-3 2 0-15,0 3 0 0,2 3 0 16,2 2 0-16,5-1 128 0,1 5-128 0,3 1 128 0,1 1-128 16,3 4 128-16,2 0-128 0,2 2 128 0,2 0-128 15,-1-2 144-15,3-1-144 0,0 3 192 0,4 3-192 16,-2-17 176-16,7 38-176 0,-7-38 160 0,0 0-160 16,25 53 128-16,-25-53-128 0,0 0 0 0,0 0 0 0,54 42 0 0,-54-42 128 15,0 0-128-15,0 0 0 16,70 21 0-16,-70-21 0 0,0 0 0 0,0 0 0 15,65 7-544-15,-65-7-48 0,0 0-16 0,43-7 0 16,-33 3-656 0,-3 0-128-16</inkml:trace>
  <inkml:trace contextRef="#ctx0" brushRef="#br0" timeOffset="4822.18">16882 4052 34095 0,'-6'-4'3024'0,"4"3"-2416"0,5 2-480 0,-3-1-10208 15,0 0-2032-15</inkml:trace>
  <inkml:trace contextRef="#ctx0" brushRef="#br0" timeOffset="6638.75">19664 3965 9215 0,'6'-5'816'0,"0"1"-656"0,-3 0-160 0,-1 1 0 0,0 0 320 0,1-1 48 0,2-3 0 0,5-6 0 16,1-2 1936-16,1-2 384 16,-2 0 64-16,-3 1 32 0,-3 2-112 0,-4 3-32 0,0 1 0 0,-4 0 0 15,-3 4-400-15,-2 2-64 0,-2 3-32 0,0 2 0 16,-4 3-864-16,-2 5-192 0,-4 4-16 0,-3 4-16 16,-5 5-480-16,-4 6-112 0,-1 8-16 0,-1 2 0 15,0 4 48-15,3-1 0 16,4-1 0-16,6-4 0 0,2 0-80 0,4 1-16 0,4-1 0 0,3-7 0 15,3-7-160-15,4 4-48 0,0 2 0 0,4 6 0 16,-2-34-32-16,15 69-16 0,-15-69 0 16,20 61 0-16,-20-61 48 0,0 0 0 0,34 66 0 0,-34-66 0 15,0 0 0-15,0 0 16 0,46 52 0 0,-46-52 0 16,0 0-48-16,0 0-16 0,0 0 0 0,63 19 0 16,-51-19-144-16,1-2 0 0,0-1 0 0,-2-2 128 0,5-1-400 0,-2-1-96 0,0 0-16 0,0 0 0 46,0-1-832-46,0-1-192 0,0-1-16 0,1-1-18608 0</inkml:trace>
  <inkml:trace contextRef="#ctx0" brushRef="#br0" timeOffset="7118.09">20114 4174 24703 0,'1'-12'544'0,"-1"5"112"0,1 2 32 0,-1-1 0 0,0 2-560 0,0 1-128 0,0-1 0 0,-1-3 0 0,0-5 2816 0,-5 0 544 0,-3-2 96 0,0 4 32 0,-3 3-1824 0,-2 2-384 0,-3 4-64 0,-1 4 0 15,-3 1-784-15,-1 3-160 0,0 2-16 0,-1 2-16 16,-2 3 32-16,2 0 16 0,2-3 0 0,3 4 0 15,1-1-32-15,3 1-16 0,4-2 0 0,1-2 0 16,5 3-240-16,4-1 128 0,3-2-128 0,4-1 0 16,-7-10 0-16,0 0 0 0,0 0 0 0,59 26 0 15,-59-26-224-15,0 0 64 0,68 11 16 0,-68-11 0 16,68 8 0-16,-68-8 0 0,69 13 0 0,-69-13 0 16,58 17 144-16,-58-17-160 0,0 0 160 0,0 0-160 15,72 34 160-15,-72-34 0 0,0 0 0 0,0 0-128 16,48 54 128-16,-48-54-128 0,0 0 128 0,0 0-128 15,16 49 128-15,-18-38-128 0,-2-1 128 0,-3 0-128 16,-2-1 128-16,-2-1 0 0,-2-1 160 0,-1-1-160 0,0-2 304 16,-1 0-48-16,-2-1 0 0,0 0 0 0,0-2 128 0,3 1 32 15,-1-2 0-15,1 0 0 16,0-3-288-16,-1 2-128 0,-1-1 128 0,3 1-128 16,1-1-288-16,0 0-144 0,5 0-16 0,0 1-12704 15,3-2-2528-15</inkml:trace>
  <inkml:trace contextRef="#ctx0" brushRef="#br0" timeOffset="7603.83">20776 4020 16575 0,'-1'-12'1472'0,"-1"5"-1168"0,1 3-304 0,-1 0 0 0,1 1 1248 0,-2 0 192 0,-1 2 32 0,-3-2 16 15,-4 0 2272-15,-6 2 448 0,-4 2 80 0,-3 3 32 0,-3 5-2416 0,-2 2-496 16,-2 3-80-16,2 3-32 0,-1-1-560 0,0 1-112 16,5 1-32-16,2-2 0 15,6-1-176-15,5 1-32 0,5-1-16 0,1-2 0 0,3-2-368 0,-1-1 128 16,5 1-128-16,1 1 0 0,2-1 0 0,2 0 0 15,-6-11 0-15,0 0 0 16,0 0-256-16,0 0 16 0,69 55 16 0,-69-55 0 16,0 0-160-16,65 27-48 0,-65-27 0 0,0 0 0 0,77 27 112 0,-77-27 32 0,54 20 0 15,-54-20 0-15,0 0 288 0,62 25 0 0,-62-25-128 0,0 0 128 16,57 31 0-16,-57-31 0 16,0 0 0-16,0 0 0 0,0 0 0 0,37 54 0 0,-37-43 0 0,-2-1 0 15,-2 2 176-15,-5-2-176 0,0-1 192 0,-4 0-192 16,-1-1 192-16,-2 1-64 15,-2-2 0-15,1 0-128 0,0-1 480 0,-3-1-16 16,-1 0 0-16,0-3 0 0,-2 0 112 0,2-1 32 0,3-1 0 0,-2 0 0 16,0 0-352-16,0-1-80 15,2-1-16-15,1 0 0 0,4-1-336 0,5 0-64 16,1 1-16-16,2 0 0 0,4-1-560 0,2 0-112 0,1 0-32 0,2 0-18736 16</inkml:trace>
  <inkml:trace contextRef="#ctx0" brushRef="#br0" timeOffset="7933.33">20970 4089 29487 0,'-3'-9'1296'0,"1"5"288"0,2 1-1264 0,-1 1-320 0,1 0 0 0,0 2 0 0,0 0 2000 0,-1 0 352 0,1 0 64 0,0 0 16 0,0 6-576 0,0 1-96 16,1 4-32-16,0 3 0 0,1 5-784 0,-2 0-176 0,0-19-16 0,3 47-16 16,-3-20-192-16,0-27-32 0,1 39-16 0,-1-16 0 31,0-23-176-31,3 61-16 0,-3-61-16 0,6 62 0 16,-6-62-288-16,5 52 128 0,-5-52-128 0,0 0 0 15,12 57 128-15,-12-57-128 0,0 0 0 0,0 0 0 0,0 0 0 0,0 0 0 16,0 0-176-16,0 0 176 15,0 0-704-15,0 0-48 0,0 0 0 0,0 0 0 16,0 0-432-16,0 0-96 0,0 0 0 0,0 0-18368 16</inkml:trace>
  <inkml:trace contextRef="#ctx0" brushRef="#br0" timeOffset="8383.42">20905 4079 28559 0,'7'-11'2544'0,"-2"2"-2032"0,2 2-512 0,-1 0 0 16,-2 1 1008-16,1 2 96 0,0-3 32 0,7-1 0 16,6-6 1184-16,7-5 240 0,6-2 64 0,2 3 0 15,-1 4-1536-15,-1 2-288 0,-4 7-64 0,-27 5-16 16,50 0-352-16,-50 0-80 0,0 0-16 0,61 35 0 16,-61-35-80-16,0 0 0 0,36 68-16 0,-36-68 0 15,9 56-176-15,-9-56 0 0,-5 57 0 0,-2-33 0 0,2 0 0 0,-5-3-256 16,-3-1 64-16,-4 2 16 31,-3 1-224-31,-4 1-48 0,-1 0-16 0,-3-1 0 0,2-4 208 0,-1 0 64 0,1-1 0 0,-3-2 0 16,8-4 192-16,1-3 0 0,2-1 0 0,3-2 0 15,0-3 0-15,5-2 0 0,3-2-128 0,5-1 128 0,0 1 0 0,4-3 0 16,3-2 0-16,2-2 0 0,2 2 0 0,1-1 0 16,2 0-128-16,3-2 128 15,1 1 0-15,3-1 0 0,1 2 0 0,-1 3 0 0,-4 1 176 16,1 2-32-16,1 1 0 0,-17 0 0 0,0 0 304 0,63 13 48 15,-63-13 16-15,0 0 0 0,73 32 64 0,-73-32 0 0,0 0 16 0,71 38 0 16,-71-38-96-16,0 0-32 0,62 37 0 0,-62-37 0 16,0 0-176-16,0 0-32 0,61 31-16 0,-61-31 0 15,0 0-112-15,0 0-128 0,0 0 176 0,63 18-176 16,-53-18 0-16,0 0 0 0,-3 0-192 0,0-1 48 31,2 0-720-31,-2-2-144 0,-2 0-16 0,1-1-20224 0</inkml:trace>
  <inkml:trace contextRef="#ctx0" brushRef="#br0" timeOffset="8620.2">21451 3805 36863 0,'0'-10'3264'0,"2"7"-2608"0,1 2-528 0,1 1-128 0,-1 1 1360 0,0 1 240 0,1 0 64 0,3 3 0 0,-7-5-336 0,0 0-64 15,58 34-16-15,-58-34 0 0,72 45 96 0,-72-45 32 0,80 56 0 0,-80-56 0 16,72 68-656-16,-72-68-128 0,58 78-16 0,-58-78-16 16,43 76-272-16,-43-76-48 0,28 74-16 0,-28-74 0 15,20 74-224-15,-20-74 0 0,7 68 0 0,-9-35 0 32,-3 1-288-32,-7 0-96 0,0 1-32 0,-5 0 0 15,-3 2-992-15,-3 1-192 0</inkml:trace>
  <inkml:trace contextRef="#ctx0" brushRef="#br0" timeOffset="13127">7195 9715 6447 0,'-1'0'576'0,"-1"-2"-576"0,1 1 0 0,1 1 0 0,0 0 1632 0,0 0 224 0,0-2 32 0,0 1 16 0,1-1 1312 0,1 1 272 15,0 0 48-15,1-1 16 0,3 1-896 0,0 1-176 16,-1-2-48-16,2 2 0 16,2 0-1216-16,1 0-256 0,0 2-64 0,-1-1 0 15,3 2-400-15,-1-2-96 0,0 2-16 0,2-1 0 0,0-1-48 0,2 2-16 16,1-2 0-16,1 1 0 0,-17-2-64 0,0 0-32 0,63 4 0 0,-63-4 0 16,47 3-80-16,-47-3-16 0,51 0 0 0,-51 0 0 31,49 3-128-31,-49-3 160 0,51-2-160 0,-27 1 160 0,2-1-160 0,-1 1 0 0,0 0 0 15,-1-1 128 1,-24 2-128-16,47 0 0 0,-19-1 0 0,-28 1 0 16,58 0 0-16,-30-2 128 0,1 1-128 0,0 0 0 15,1-2 128-15,-2 1-128 0,2 1 0 0,0-1 128 16,-2 1-128-16,-1 0 0 0,-2-1 144 0,1 1-144 0,-1-1 0 0,2 0 128 16,-2 0-128-16,2-1 0 0,-3 0 0 0,2 1 0 15,-2-1 0-15,1 0 128 0,0-1-128 0,1 1 0 0,-1 0 128 0,1 0-128 16,-2-1 0-16,-2-2 0 0,1 2 0 0,1-1 128 15,-3 0-128-15,2 1 128 0,-1 1-128 0,0-1 128 0,-3 1-128 0,0 0 0 16,0 2 0-16,0 1 0 0,-1 0 0 0,3 0 144 16,1 0-144-16,0 0 0 15,-22 0 128-15,0 0-128 0,62 6 0 0,-62-6 0 0,0 0 0 0,60 5 0 32,-42-3 0-32,0-2 0 0,-2 1 0 0,-1-1 0 15,0 0 0-15,-3 0 0 0,1 1 0 0,-3-1 0 16,-2 0 0-16,1-1 0 0,-1 0 128 0,-1 1-128 15,-1-2 0-15,0-1 0 0,-1 2 256 0,0-2-64 0,0 0-16 16,1-1 0-16,-2 1 16 0,2 0 0 0,-2 1 0 16,0-3 0-16,0 3-192 0,-1-1 192 0,0 0-192 0,0 0 192 15,-2 2-192-15,-1-2 0 0,-1 1 0 0,0 0 0 16,-2 0 0-16,-2 1-256 0,0 1 64 0,-1 0 16 31,-1 0-480-31,1 0-112 0,-3 0 0 0,-3 1-18432 0</inkml:trace>
  <inkml:trace contextRef="#ctx0" brushRef="#br0" timeOffset="13976.88">9304 9731 11055 0,'-3'0'976'0,"2"-1"-784"0,-1 1-192 0,1 0 0 0,0 0 960 15,1 0 160-15,0 0 32 0,0 0 0 0,0 0 480 0,0 1 96 0,0 2 32 0,0 0 0 16,1 0 128-16,0 3 32 0,-1-2 0 0,2 3 0 0,-1 0-384 0,1 0-64 15,-1 2 0-15,-1 0-16 0,3 4-272 0,-2-2-48 16,1 1-16-16,1-1 0 16,-1 0-368-16,3 2-80 0,-1 1-16 0,2 0 0 15,-1 2-384-15,1 1-80 0,1 0 0 0,-7-17-16 16,0 0-48-16,25 56-128 0,-18-40 192 0,0 1-64 0,-7-17-128 0,0 0 0 16,27 55 0-16,-27-55 128 15,0 0-128-15,33 68 0 0,-33-68 0 0,0 0 0 0,34 77 0 0,-34-77 0 16,21 54 0-16,-21-54 0 0,20 54 0 0,-20-54 0 15,19 53 0-15,-19-53 0 0,26 58 0 0,-26-58 0 0,27 64 128 0,-27-64-128 16,25 62 0-16,-25-62 0 0,30 72 144 0,-30-72-144 16,37 83 176-16,-37-83-48 0,39 88 0 0,-39-88 0 15,41 86 64-15,-41-86 16 0,42 86 0 0,-42-86 0 16,41 85 0-16,-41-85 0 0,39 85 0 0,-39-85 0 16,40 92-48-16,-40-92-16 0,47 93 0 0,-47-93 0 15,54 92-16-15,-54-92-128 16,49 86 192-16,-49-86-64 0,54 81-128 0,-54-81 192 15,58 81-192-15,-58-81 192 0,62 88-192 0,-62-88 0 16,71 90 144-16,-71-90-144 0,73 92 0 0,-73-92 128 0,71 86-128 0,-71-86 0 16,68 77 0-16,-68-77 144 0,73 70-144 0,-73-70 0 15,66 61 144-15,-66-61-144 0,75 64 0 0,-75-64 144 16,91 69-144-16,-91-69 160 0,96 65-160 0,-96-65 160 16,92 56-160-16,-92-56 192 0,91 49-192 0,-91-49 192 0,95 39-48 0,-95-39 0 15,85 30 0-15,-85-30 0 0,85 25 32 0,-85-25 0 16,77 27 0-16,-77-27 0 0,68 23-16 0,-68-23 0 15,0 0 0-15,78 24 0 16,-78-24-160-16,0 0 160 0,0 0-160 0,68 15 160 0,-54-13-160 16,-3-2 0-16,-3 0 0 0,-2 0 128 15,-2 0-128-15,-2-2 0 0,-2 1-160 0,-2-1 160 16,-1 1-672-16,-2 0-32 0,-1-1-16 0,-2 1-13040 16,-1 2-2592-16</inkml:trace>
  <inkml:trace contextRef="#ctx0" brushRef="#br0" timeOffset="17976.56">12278 12164 21183 0,'0'-8'944'0,"0"4"192"0,0-1-912 0,0 1-224 0,0 1 0 0,0 2 0 0,0-2 1408 0,-2 0 256 0,1-2 32 0,-1-1 16 0,1 0 1136 0,0 3 224 15,-2 2 64-15,1 4 0 0,2 4-1792 0,-1 4-368 16,-2 5-64-16,2 2-16 0,-2 6-400 0,2 0-96 16,-2 0-16-16,0 6 0 0,1 7-64 0,0 3-32 15,0 6 0-15,-1-1 0 0,5 0-160 0,-2-1-128 16,3-5 192-16,1-3-192 0,2-5 0 0,-6-31 0 16,14 44 0-16,-14-44 0 0,0 0 0 0,0 0 0 15,42 51 0-15,-42-51 0 0,0 0 144 0,0 0-144 16,65 9 0-16,-65-9 144 0,0 0 752 0,57-19 160 0,-38 7 32 15,1-2 0 1,-2-1-1600-16,1-1-320 0,-2-2-64 0,-2-1-16 0,1 2 912 0,-3-2 0 0,-1-1 160 0,-2-1-16 16,0-1 48-16,-3 1 16 0,0-1 0 0,-3-2 0 15,1 0 112-15,-1-3 0 0,-3-3 16 0,1 0 0 16,-2 6 48-16,0-4 0 0,-2-3 0 0,-1 0 0 16,1 0-96-16,-1 3-16 0,-1 1 0 0,1 3 0 15,-2 1-64-15,3 1-16 0,-3 0 0 0,3 4 0 16,-1 3-48-16,0 3-16 0,0 2 0 0,0 3 0 0,0 3 0 15,1 3 0-15,0 1 0 0,-1 2 0 0,1 6 0 16,-1 3 0-16,-1 3 0 0,-1 3 0 16,2 1-128-16,1 6 0 0,-1 3 0 0,1 3 0 0,2 1 0 0,0 0 0 15,2-1-160-15,2 5 160 0,2 2-144 0,2 1 144 16,2 0-128-16,0-4 128 0,-10-34-176 16,23 59 176-16,-23-59-208 0,22 48 80 0,-22-48 128 0,0 0-128 15,28 57 128-15,-28-57-128 0,0 0 128 0,19 45 0 16,-19-45 0-16,0 0-128 0,11 40 128 0,-8-29 0 0,-2 0 0 15,1-1 0-15,-1-3 0 0,1 0 0 0,0-1 0 0,0-1 0 16,-1-2-160-16,1 0 160 0,-1 0-192 0,0-2 192 16,1 1-384-16,1-2 48 0,-2 3 0 0,-1-3 0 31,0 0-272-31,0 0-48 0,0 0-16 0,0 0 0 0,0-2-240 16,0 1-48-16,0 1-16 0,-1-2-12384 0,2 1-2464 0</inkml:trace>
  <inkml:trace contextRef="#ctx0" brushRef="#br0" timeOffset="18498.45">12870 12485 22111 0,'0'0'1968'0,"1"-1"-1584"0,0 1-384 0,-1 0 0 0,2 0 1712 0,-2 1 256 0,3 0 48 0,1 2 16 0,2 1 912 0,-1 2 192 15,-5-6 48-15,0 0 0 0,0 0-2160 0,0 0-448 16,41 54-64-16,-41-54-32 0,0 0-208 0,0 0-32 16,26 48-16-16,-26-48 0 0,0 0-96 0,0 0 0 0,15 41-128 0,-12-33 192 15,0-1-192-15,-2-1 144 16,2 0-144-16,-2-2 128 0,1 0-128 0,-2-1 160 0,0-2-160 0,0 1 160 16,0-2-160-16,-2 0 128 0,0-3-128 0,0 1 128 15,1-2 16-15,-1-1 0 0,1-1 0 0,-2-1 0 16,2 0 80-16,1-3 16 0,-2 0 0 0,2 0 0 15,0-1 0-15,0-2 0 0,0-1 0 0,2-2 0 16,1 2-64-16,-2-1-16 0,0-1 0 0,4-2 0 16,-1-3-160-16,1-2 128 0,3 2-128 0,-1 1 128 15,1 3-128-15,2-1 0 0,0 1 0 0,0 3 0 0,0 2 0 16,-2 3 0-16,2 1 0 0,1 3 0 0,1 2 0 0,-12 3 0 16,0 0-128-16,0 0 128 15,0 0-176-15,59 40 48 0,-59-40 0 0,0 0 0 16,25 56 128-16,-25-56-128 0,10 45 128 0,-7-24-128 15,0 2 128-15,-2-2 0 0,1-2 0 16,-1-1 0-16,1-1 0 0,-2-2 128 0,0 0-128 0,0-6 128 0,0 1-128 0,0-3 192 0,0 1-64 16,0-1 0-1,0-2-128-15,0-1 0 0,-2-1 0 0,1 0 128 16,1-1-448-16,0 0-64 0,0 1-32 0,1-3 0 31,-2 2-496-31,1-4-112 0,-2 2 0 0,1-1-11984 0,1 1-2400 0</inkml:trace>
  <inkml:trace contextRef="#ctx0" brushRef="#br0" timeOffset="18958.89">13339 12556 19343 0,'0'1'1728'0,"0"-1"-1392"0,1 0-336 0,-1 0 0 0,0 0 1872 0,1 1 304 0,2-1 64 0,0 2 16 0,3-1 816 0,1-1 144 16,1 0 48-16,-1-1 0 0,2-1-1984 0,-1 1-384 16,2-2-64-16,-1 0-32 0,-1-1-368 0,3 0-80 15,-1-2-16-15,2 2 0 0,-3-2-64 0,1 1-16 16,0-1 0-16,-1-1 0 0,-1 0-48 0,1 0-16 16,-2-3 0-16,-2 0 0 0,1 0 64 0,-2 0 0 0,-1 0 0 0,0 0 0 15,-2-1-16-15,-1 0 0 0,0 0 0 0,-2 1 0 16,-1-2-48-16,0 2-16 0,-3 2 0 0,1 0 0 15,-2 2-32-15,-3 0 0 0,1 3 0 0,-2 2 0 16,0 2-144-16,-1 2 0 0,-2 4 144 0,0 0-144 16,1 5 0-16,-1 0 0 0,1 3 0 0,1 1 0 15,2 4-160-15,1-1 160 0,2 2-192 0,3 0 192 16,4 0-176-16,0 0 176 0,4 1-160 0,1-3 160 16,0 0-192-16,-5-19 192 0,0 0-208 0,26 45 80 15,-26-45 128-15,0 0-192 0,0 0 192 0,0 0-192 0,49 49 192 16,-49-49 0-16,0 0 0 0,0 0-128 0,0 0 128 0,0 0 0 15,64 19 0-15,-64-19 0 0,0 0 0 0,0 0 0 16,53-13 0-16,-53 13-128 0,33-13-176 0,-18 5-16 16,-15 8-16-16,31-16 0 15,-31 16-496-15,24-14-80 0,-14 9-32 0,-10 5-18128 16</inkml:trace>
  <inkml:trace contextRef="#ctx0" brushRef="#br0" timeOffset="19209.32">13700 12492 28559 0,'-1'-1'1264'0,"1"1"272"0,0 0-1232 0,1-2-304 0,1 2 0 0,-1 0 0 0,2 0 1744 0,1 0 304 0,5 2 48 0,-9-2 16 0,0 0-144 0,0 0-32 0,65 9 0 0,-65-9 0 16,0 0-1040-16,0 0-192 0,82 24-64 15,-82-24 0-15,0 0-240 0,0 0-48 0,74 33-16 0,-74-33 0 16,0 0-160-16,0 0-48 0,64 25 0 0,-64-25 0 15,0 0-128-15,0 0 0 0,0 0 0 0,68 10 0 32,-68-10-592-32,0 0 0 0,0 0 0 0,0 0-12976 0,0 0-2576 0</inkml:trace>
  <inkml:trace contextRef="#ctx0" brushRef="#br0" timeOffset="19443.28">13962 12346 22111 0,'-3'0'1968'0,"1"0"-1584"0,2 0-384 0,0 2 0 16,0-1 2240-16,-1 2 352 0,-2 1 80 0,-1 3 16 31,0 3 240-31,-2 4 48 0,0 3 16 0,1 2 0 16,-1 1-1616-16,0-1-320 0,2 0-64 0,0-1-16 0,-2-1-272 0,-1-1-64 0,0-1-16 0,-1-1 0 31,-2 0-368-31,0-2-64 0,0-2 0 0,0-1-16 0,-1 0-176 0,-1-1 0 0,3-1 0 0,-1-1 128 16,1-2-304-16,1 1-64 15,1-1-16-15,0-1 0 16,0-1-576-16,2 1-112 0,0 2-16 0,0-3-19472 0</inkml:trace>
  <inkml:trace contextRef="#ctx0" brushRef="#br0" timeOffset="20145.7">14262 12389 20271 0,'-7'1'896'0,"5"1"192"0,2-2-880 0,-2 1-208 0,1 2 0 0,-1 0 0 0,1 2 1328 0,1 5 208 0,-1 7 64 0,1 7 0 0,1 7 1168 0,2 2 240 15,1 1 64-15,2 0 0 0,1 0-1648 0,-7-34-320 0,18 67-64 0,-18-67-16 16,18 68-576-16,-18-68-128 16,19 68-32-16,-19-68 0 0,17 66-288 0,-17-66 128 0,14 54-128 0,-14-54 0 15,11 40 128-15,-11-40-128 0,0 0 0 0,0 0 0 16,14 48 240-16,-14-43-64 0,2-2-16 0,-4-1 0 15,1-2-160-15,-2-2 160 0,0-2-160 0,-1-3 160 16,0 0-160-16,0-3 0 0,-1-3 0 0,0 0 0 16,-1-1 0-16,-1-3-224 0,0-2 80 0,-2-3 16 15,2 3 128-15,0-7-128 0,-1-3 128 0,-2-4-128 16,3-2 128-16,-2-3 0 0,4-2 0 0,-2-4 0 0,2 2 0 16,3-1 0-16,-1 2 0 0,4 5 0 0,2 0 0 0,3 7 0 15,-1 2 0-15,5 1 0 16,3 2 0-16,2 3 0 0,7 3 0 0,0 2 0 0,4 5 0 0,-26 11 0 15,53-6 0-15,-53 6 0 0,0 0 240 0,68 16-32 16,-68-16 0-16,0 0 0 0,0 0-32 0,55 58-16 16,-55-58 0-16,14 44 0 15,-11-20-160-15,-6 0 192 0,-1 1-192 0,-7-1 192 16,0-1-192-16,-5-1 128 0,0-2-128 0,-1 0 128 0,1-3 0 0,-1-3 0 16,1-1 0-16,2-3 0 0,1-2-128 0,0-2 0 15,5-3 144-15,1-2-144 16,1 0-352-16,2-2-144 0,1 0-16 0,3-2-18912 15</inkml:trace>
  <inkml:trace contextRef="#ctx0" brushRef="#br0" timeOffset="20451.07">14832 12034 37775 0,'-6'-12'1664'0,"2"4"368"0,1 1-1632 0,0 2-400 0,2 2 0 0,-1 2 0 0,0-2 1248 0,-3 0 160 0,1-1 48 0,-3 1 0 0,1 1-240 0,2 7-64 0,1 2 0 0,2 4 0 0,-1 5-464 0,2 3-112 16,2 4 0-16,1 2-16 0,0 4-208 0,2 3-32 16,1 3-16-16,1 2 0 15,-1 1-128-15,1 2-32 0,1-1 0 0,-1 2 0 0,0 2-144 0,2-5 0 0,-9-38 0 16,19 62 0-1,-19-62-192-15,16 42 16 0,-16-42 16 0,0 0 0 16,0 0-272-16,0 0-48 0,25 47-16 0,-22-44 0 16,0-2-352-16,-1-1-80 0,0 0-16 0,-2-1 0 15,2-2-336-15,-2-3-64 0</inkml:trace>
  <inkml:trace contextRef="#ctx0" brushRef="#br0" timeOffset="20958.16">15124 12573 23039 0,'4'2'1024'0,"1"0"192"0,-1-1-960 0,0-1-256 15,-1 0 0-15,0 0 0 0,1 0 1824 0,3-1 320 16,4-2 64-16,-11 3 16 0,0 0 400 0,44-17 64 16,-31 11 32-16,-2-2 0 0,0-1-1632 0,-1 1-336 15,-1-1-64-15,-2-2-16 0,-1 1-208 0,-2 0-32 16,0-2-16-16,-3 0 0 0,1 1-80 0,-4-2-16 15,0 1 0-15,-3-1 0 0,-2 0 0 0,-1-1-16 16,-3 0 0-16,-1 0 0 0,2 2-64 0,-2 1-16 16,-2 1 0-16,-3 0 0 0,0 3-32 0,0 5-16 0,3 0 0 0,-2 5 0 15,0 1-48-15,1 5 0 0,2 1 0 0,0 2 0 16,2 2-128-16,3 2 0 0,-1 1 0 0,5 3 0 16,1-2-160-16,3 0 160 0,4 1-208 0,2-1 80 15,1-1-208-15,0-1-48 0,-7-16 0 0,0 0 0 16,0 0 112-16,0 0 16 0,52 46 0 0,-52-46 0 15,0 0 256-15,0 0-128 0,0 0 128 0,0 0 0 16,60-7-128-16,-52 0 128 0,4-1 0 0,-3-1 0 16,1-1 0-16,-1 2 0 0,-2-1 0 0,1-1 0 15,-1 1 0-15,-1 0 0 0,0 1 0 0,-1-1 0 16,0 2 0-16,-1 1 0 0,-1 2 0 0,0 3 0 0,-1-1 192 16,0 2 0-16,-1 2 0 0,1 1 0 0,0 1 192 0,0 3 48 15,2 1 0-15,-1 2 0 0,-3-10-160 0,0 0-16 16,14 40-16-16,-10-28 0 15,-4-12-240-15,0 0 0 0,16 40 0 0,-16-40 0 0,0 0 0 0,0 0 0 16,0 0 0-16,0 0 0 0,36 47-320 0,-30-45-48 16,1 1-16-16,-1-4 0 15,0-1-528-15,1 0-112 0,0 0-32 0,0-3-19056 0</inkml:trace>
  <inkml:trace contextRef="#ctx0" brushRef="#br0" timeOffset="21194.94">15525 12311 29487 0,'-2'-1'2624'0,"0"-1"-2112"0,2 2-512 0,0 0 0 0,0 0 2048 0,0 0 288 16,0 3 64-16,2 0 16 0,-1 4-544 0,2 2-96 0,1 3-32 0,-4-12 0 0,0 0-768 16,17 47-144-16,-17-47-48 0,0 0 0 15,20 52-368-15,-20-52-80 0,0 0-16 0,20 51 0 16,-20-51-320-16,0 0 0 0,0 0 0 0,28 51 0 0,-21-41 0 0,-3-5-320 15,2 1 64-15,1-3 16 16,-2 0-464-16,1-3-112 0,1-2-16 0,2 1-12752 16,-2-2-2560-16</inkml:trace>
  <inkml:trace contextRef="#ctx0" brushRef="#br0" timeOffset="21638.47">15785 12327 6447 0,'2'5'576'0,"-1"-2"-576"0,1 1 0 0,-2 1 0 16,0-3 1856-16,0 1 272 15,1 2 48-15,0 3 16 0,1 5 1216 0,1 4 240 0,-1 2 64 0,1 3 0 16,1-3-1456-16,-1 0-272 16,2-4-64-16,-3-2-16 0,1-2-752 0,1-2-160 0,-1-2-32 0,0 0 0 15,-2-1-352-15,1-2-80 0,-2-1-16 16,0-2 0-16,0 2-128 0,0-2-16 0,0 1-16 0,-2-2 0 0,2 1-176 0,-1-2-48 15,1 1 0-15,-1-3 0 16,-1 0-128-16,2-1 160 0,0 0-160 0,0-2 160 16,0 0-32-16,0-1-128 0,0-1 192 0,0-2-64 15,2-3 48-15,-1-1 0 0,0-2 0 0,1-2 0 16,1 0 16-16,-2 2 0 0,2 1 0 0,1-2 0 0,-2-2-192 0,5-2 160 16,4 0-160-16,0 0 160 15,2 2-160-15,0 4 0 0,-1 2 0 0,3 3 0 0,-3 3 0 16,0 4 0-16,0 1 0 0,0 2 0 0,-3 2 0 0,-9-2 0 0,0 0 0 15,0 0 0-15,0 0 0 0,0 0 0 0,47 58 0 0,-47-58 0 16,0 0 0-16,17 62 0 0,-17-62 0 16,7 46 128-1,-5-22 64-15,0 0 16 0,-2-24 0 0,12 42 0 16,-12-42-16-16,0 0-16 0,17 47 0 0,-17-47 0 0,0 0-176 0,0 0 0 16,0 0 0-16,0 0 128 0,39 48-128 0,-39-48-256 15,0 0 64-15,0 0 16 16,0 0-544-16,0 0-112 0,0 0-32 0,0 0-18208 0</inkml:trace>
  <inkml:trace contextRef="#ctx0" brushRef="#br0" timeOffset="22035.93">16260 12517 29487 0,'3'5'1296'0,"-2"-4"288"0,3 0-1264 0,-1-1-320 0,0-1 0 0,-2 1 0 0,2 0 1584 0,4 0 256 0,-7 0 48 0,0 0 16 0,0 0-208 0,61-1-32 16,-61 1-16-16,0 0 0 0,44-9-960 0,-30 4-192 15,-1-1-48-15,-1-3 0 0,3 2-128 0,-1-1-48 16,0-2 0-16,-1-1 0 0,1 1 32 0,-3-2 0 0,-1 1 0 0,-2-2 0 16,-1 2-112-16,-2-2 0 0,-4-1-16 0,-1 0 0 15,-3 0 16-15,-1 0 16 0,-3 0 0 0,-2 0 0 16,-2 1-48-16,7 7-16 0,0 1 0 0,-1 0 0 15,0 3 0-15,-1-1 0 0,-4 1 0 0,-2 2 0 16,-7 5-144-16,-3 3 160 0,0 3-160 0,3 5 160 16,3 2-160-16,3 2 0 0,6 1 0 0,2 3 0 15,3 0 0-15,4 0 0 0,0 0-144 0,-2-24 144 16,15 43 0-16,-15-43-160 0,0 0 160 0,0 0-128 0,46 55 128 0,-46-55-160 16,0 0 160-16,0 0-160 15,62 21 160-15,-62-21-160 0,0 0 160 0,57-1-160 16,-57 1-256-16,0 0-48 0,58-16-16 0,-58 16 0 15,38-15-400-15,-20 3-80 0,2 1 0 0,0-2-18480 16</inkml:trace>
  <inkml:trace contextRef="#ctx0" brushRef="#br0" timeOffset="22512.88">16956 11699 41471 0,'-19'-8'1840'0,"12"5"368"0,1 0-1760 0,0 2-448 0,2 1 0 0,1 0 0 15,0 1 688-15,-1 4 48 0,-2 2 16 0,1 4 0 16,2 4 208-16,0 4 64 0,2 6 0 0,1 4 0 16,0-29-320-16,8 72-64 0,-1-29-16 0,0 5 0 15,2 2-272-15,-1-1-48 0,1-2-16 0,-9-47 0 16,21 83-288-16,-21-83 0 0,21 67 128 0,-21-67-128 16,20 55 0-16,-20-55 0 0,0 0 0 0,28 60 0 15,-28-60 160-15,0 0-160 0,0 0 128 0,38 57-128 16,-38-57 0-16,0 0 128 0,0 0-128 0,0 0 0 0,0 0 0 0,0 0 0 15,0 0 128-15,0 0-128 0,51-3 0 0,-49-5 0 16,-1-1 0-16,-2 1 0 16,-2-2 0-16,-1 0 0 0,-4-3-144 0,-1-2 144 15,-6-1-192-15,0-1 0 0,-2 2 16 0,-4-1 0 0,-5 1-80 0,-2 2 0 16,-2 3-16-16,-1 4 0 0,-3 6 80 0,2 3 0 16,4 4 16-16,4 2 0 0,11 3 176 0,2 4 0 15,1 1 0-15,1 3-128 0,4 1 128 0,0 3 0 16,5 0 0-16,2-1 0 0,-2-23 0 0,0 0 0 0,17 59 0 15,-17-59 0-15,0 0 160 0,0 0 16 16,41 49 0-16,-41-49 0 0,0 0 80 16,0 0 32-16,0 0 0 0,59 22 0 15,-59-22 16-15,0 0 0 0,54-5 0 0,-54 5 0 0,45-8-304 0,-45 8 0 16,45-13 0-16,-45 13 0 16,37-14-496-16,-29 11-208 0,1 0-32 0,-4 2-16 0,1-3-656 0,-3 1-144 0,0-1-32 0,-3-3-18752 15</inkml:trace>
  <inkml:trace contextRef="#ctx0" brushRef="#br0" timeOffset="22653.93">15665 12098 29487 0,'-45'-4'2624'0,"24"1"-2112"0,2 0-512 0,7 2 0 0,5-1 672 0,2 1 32 0,0-1 0 0,-4-1 0 16,-1 1-2272-16,-1-1-448 0,4 0-96 0,4-3 0 0</inkml:trace>
  <inkml:trace contextRef="#ctx0" brushRef="#br0" timeOffset="23544.2">18281 11757 5519 0,'-5'-12'240'0,"2"5"64"0,2 0-304 0,-1 1 0 0,-1 3 0 0,0 0 0 0,1-1 1488 0,-4-2 240 0,-1-2 64 0,-6-2 0 0,-1-1 1456 0,0 2 288 0,1 4 64 0,-4 3 16 0,2 4-256 0,-5 5-48 16,0 5-16-16,0 8 0 0,3-2-1584 0,-2 8-320 15,-5 9-64-15,-2 9-16 0,2 7-640 0,0 3-128 16,9 1-32-16,2-3 0 0,7-3-16 0,5-3-16 16,4-4 0-1,2-2 0-15,-5-40-208 0,19 66-32 0,-19-66-16 0,28 58 0 0,-28-58-96 0,0 0 0 0,55 61-128 16,-55-61 192-16,0 0-32 0,59 33-16 16,-59-33 0-16,0 0 0 15,0 0-144-15,67 17 0 0,-67-17 0 0,0 0-176 16,0 0-496-1,55-2-96-15,-45-1-32 0,-2 0 0 0,1 0-1056 0,-1-1-224 0</inkml:trace>
  <inkml:trace contextRef="#ctx0" brushRef="#br0" timeOffset="23948.92">18746 11951 22111 0,'-1'-11'480'0,"-1"5"96"0,1 0 32 0,-2 2 32 0,0 1-512 0,0 0-128 16,-1 1 0-16,-1-4 0 0,-5-1 3440 0,-6-2 656 15,-2 1 144-15,-3-1 32 0,-2 4-2272 0,0 1-448 16,1 1-80-16,1 1-32 0,-2 4-736 0,3-1-128 16,0 2-48-16,5 1 0 0,2-1-240 0,5 0-48 0,2 0-16 15,2 1 0-15,4 0-224 0,1 2 0 0,2 1 0 16,3 0 0-16,-6-7-320 0,0 0-16 0,0 0 0 0,0 0 0 31,44 65-144-31,-44-65-32 0,0 0 0 0,38 61 0 16,-38-61-48-16,0 0-16 0,41 65 0 0,-41-65 0 15,0 0-240-15,36 53-48 0,-36-53-16 0,0 0 0 0,0 0 272 16,41 53 48-16,-41-53 16 0,0 0 0 0,0 0 400 0,0 0 144 0,13 43 0 0,-17-36-144 16,-2 1 144-16,-4-1 0 0,-1 1 128 0,-3-1-128 15,1 0 448-15,-2-1 0 0,-4 1 16 0,1-1 0 16,1-2 560-16,1 0 128 0,1 0 0 0,-2-1 16 0,3-1-464 0,0-2-112 15,1 0-16-15,2-2 0 0,2 1-272 0,1-2-64 16,2 0-16-16,-1 0 0 0,3-1-224 0,1-2-160 16,1 2 32-16,2-2 0 15,3 2-560-15,2 0-96 0</inkml:trace>
  <inkml:trace contextRef="#ctx0" brushRef="#br0" timeOffset="24369.08">19159 11887 29487 0,'-9'-12'1296'0,"4"5"288"0,0-1-1264 0,0 1-320 0,0 3 0 0,1 1 0 0,-1 1 2224 0,-7-4 384 0,-5-1 80 0,-8-2 0 0,-3 4-1152 0,1 3-256 0,0 5-32 0,3 3-16 16,3 2-592-16,2 5-112 0,2 1-16 0,5 2-16 15,3-1-368-15,4 2-128 0,0 0 0 0,7 0 144 16,1-1-144-16,-3-16-144 0,0 0 144 0,0 0-208 0,42 56-128 0,-42-56-32 16,0 0 0-16,58 35 0 0,-58-35 64 0,0 0 16 15,70 33 0-15,-70-33 0 16,0 0 288-16,65 32-128 0,-65-32 128 0,0 0 0 16,0 0 0-16,67 47 0 0,-67-47 0 0,0 0 0 15,0 0 0-15,39 49 0 0,-39-49 0 0,0 0 0 0,9 39 0 16,-11-25-128-16,-3-3 128 0,-2 2 0 0,-3-1 0 0,-3 1 0 15,0 0 0-15,-2-2 0 0,1 0 0 0,-2-1 0 0,-1 2 0 0,0-4 144 16,0-1 304-16,0-1 64 16,2-3 16-16,-2-3 0 0,1 0-32 15,2-5-16-15,2 1 0 0,0-3 0 0,2 1-480 0,5-3 0 0,-2 0 0 0,1-2 0 32,2 0-784-32,1-1-48 0,2 4-16 0,1-2-18864 15</inkml:trace>
  <inkml:trace contextRef="#ctx0" brushRef="#br0" timeOffset="24717.19">19389 11876 36863 0,'-10'-3'1632'0,"9"2"336"0,1 1-1584 0,-2 0-384 16,1 0 0-16,-1 1 0 0,2 2 1168 0,0 1 160 15,0 5 16-15,-1 3 16 0,0 5-16 0,-2 2 0 16,-1-1 0-16,-1 1 0 15,2-1-336-15,-1 0-80 0,1 2-16 0,2 1 0 0,0-1-336 0,1 1-80 16,0 2-16-16,0-2 0 16,1 2-256-16,0-1-48 0,-1-22-16 0,6 44 0 15,-6-44-160-15,7 38 0 0,-7-38 0 0,0 0 0 0,16 48 0 0,-16-48 0 0,0 0 0 0,0 0 0 16,24 50 0-16,-24-50 0 0,0 0 0 16,0 0 0-1,0 0 0-15,0 0 0 0,0 0-128 0,58 28 128 16,-58-28 0-16,0 0-176 0,0 0 176 0,39-6-128 15,-28 2 128-15,1 0-192 0,2-2 192 0,0 2-192 32,2-2-176-32,-1 1-32 0,2-1-16 0,-1 0 0 0,-4 2-176 15,0 0-48-15,0 0 0 0,1-2 0 0,-2 2-112 0,-1-2-16 0,0-1-16 16,0 1 0-16,1-1-224 0,-4 2-32 0,-2-1-16 0,-1-1-17776 16</inkml:trace>
  <inkml:trace contextRef="#ctx0" brushRef="#br0" timeOffset="24939.55">19379 12143 29487 0,'-1'1'2624'0,"1"-1"-2112"16,0-1-512-16,1 0 0 0,2 1 1472 0,-2-2 176 16,2 2 32-16,3-1 16 0,-6 1 272 0,0 0 48 15,0 0 16-15,59-10 0 0,-59 10-880 0,0 0-160 16,54-11-32-16,-54 11-16 0,31-10-496 0,-17 4-112 0,-1 2-16 0,-2 0 0 15,0-2-320-15,-1 0-192 16,-1 1 32-16,1-2 0 16,-1 2-672-16,-3 0-144 0,-9 0-32 0,5 0-18832 0</inkml:trace>
  <inkml:trace contextRef="#ctx0" brushRef="#br0" timeOffset="25117.51">19318 11859 37775 0,'7'1'1664'0,"-2"-1"368"0,2-1-1632 0,-2 1-400 16,0 0 0-16,-1-1 0 0,1 1 1216 0,5-2 176 16,-10 2 16-16,43-7 16 0,-43 7-160 0,59-10-48 15,-59 10 0-15,54-11 0 0,-32 5-704 0,-2 1-160 16,-20 5-32-16,37-9 0 16,-22 6-896-16,-3-1-176 0,-7 1-32 0,2 2-19952 0</inkml:trace>
  <inkml:trace contextRef="#ctx0" brushRef="#br0" timeOffset="25383.78">19640 11547 39615 0,'5'-7'1760'0,"0"4"352"0,4 0-1680 0,-4 2-432 0,-2 1 0 0,3 0 0 15,4 1 672-15,-10-1 48 0,0 0 16 0,79 24 0 16,-79-24 480-16,83 33 112 15,-83-33 16-15,98 49 0 0,-98-49-224 0,84 65-32 16,-84-65-16-16,91 85 0 0,-91-85-272 0,72 97-48 0,-42-47-16 0,-30-50 0 16,42 87-272-16,-42-87-48 0,30 75-16 0,-30-75 0 15,19 61 176-15,-19-61 48 0,13 57 0 0,-13-57 0 16,7 49-144-16,-4-26-32 0,-3-23 0 0,6 43 0 0,-5-23-448 0,-1-2 128 16,-1-3-128-16,-2-1 64 15,-3-3-1424-15,-1 0-272 0,-1 1-48 0,-2 0-22832 16</inkml:trace>
  <inkml:trace contextRef="#ctx1" brushRef="#br0">24027 11389 0,'0'0'0,"0"0"0</inkml:trace>
  <inkml:trace contextRef="#ctx0" brushRef="#br0" timeOffset="35201.43">16932 14062 11055 0,'-12'0'976'0,"6"0"-784"16,2 1-192-16,0 0 0 0,2-1 2848 0,2 0 528 0,2 2 96 0,-1-2 32 0,2 1-1712 0,1-1-352 0,3 2-64 0,6-2-16 0,2 0 32 0,4-2 0 15,5 1 0-15,3-2 0 0,5 2-240 0,6-2-64 16,7-2 0-16,6 1 0 0,7 1-464 0,6-1-112 16,1 0 0-16,7-2-16 15,5-1-336-15,8 2-160 0,4-1 160 0,0 2-160 16,-5-1 0-16,-32 4-288 0,-11-2 32 0,4 2 16 15,16-1-320-15,33 1-64 16,38-2-16-16,30-1 0 0,19 1 432 0,11-3 80 0,10 1 128 0,-3-1-208 0,-4 0 208 0,-32 1 0 16,-55 1 0-16,20-2 0 0,45 0 192 0,38-1 0 0,11-1-16 0,-108 4 0 15,-12-1 272-15,11 1 64 0,15 3 16 0,12-4 0 16,16 3 64-16,33-1 16 16,30 3 0-16,0-2 0 0,-24 2-240 0,-23 0-48 0,-14 5-16 0,-19-1 0 15,-18-1-112-15,-32-2-32 0,-28 0 0 0,-5 1 0 16,1-1-16-16,-2 2 0 0,-5 1 0 0,-50-4 0 15,74 7-144-15,-74-7 160 0,0 0-160 0,51 6 160 16,-44-5-160-16,-5-1-192 0,-5 2 32 16,-3-2 16-1,-2 1-400-15,-5 1-80 0,-2 1-16 0,-5 1-17728 16</inkml:trace>
  <inkml:trace contextRef="#ctx0" brushRef="#br0" timeOffset="36078.25">19188 14980 4607 0,'-4'-4'400'0,"3"1"-400"0,-1 1 0 0,1 1 0 0,-1 1 576 16,1-1 16-16,-2 1 16 0,-1-2 0 0,-2-1 816 0,-4 0 176 0,-1 1 16 0,-2-1 16 0,1 0 704 0,-2 0 144 16,-1 2 16-16,0-1 16 0,-1 1-208 0,1 1-32 15,1 0-16-15,-2 0 0 0,-4 3-480 0,1 0-112 16,-1 1 0-16,1 1-16 0,0 1-560 0,-2 3-96 15,1 2-32-15,0 0 0 0,2 2-448 0,-1 0-112 16,1 2-16-16,2-1 0 0,2 0-256 0,4-1-128 16,2 0 128-16,2 0-128 15,6-1 0-15,4 0 0 0,-4-12 128 0,0 0-128 0,0 0 0 0,53 43 0 16,-53-43 0-16,0 0 0 0,80 27 0 0,-80-27 0 0,68 17 0 16,-68-17 0-16,71 21 0 0,-71-21 0 0,65 22 0 0,-65-22 128 15,58 22-128-15,-58-22 160 0,0 0-160 0,77 33 160 31,-77-33-160-31,0 0 128 0,60 32-128 0,-60-32 128 0,0 0-128 0,0 0 192 0,0 0-192 0,0 0 192 16,42 62-64-16,-43-53-128 0,-5 1 192 0,-3 0-64 16,-2-1 0-16,-4 1-128 0,-2-1 192 0,-2-2-64 15,-1 0-128-15,-2 0 192 0,-2 0-192 0,-3-3 192 16,2 1 0-16,-2-4 16 0,-1 0 0 0,1-1 0 16,-3-1 96-16,2-2 16 0,-2 0 0 0,3-1 0 15,0 0-64-15,2 1-16 16,-2 0 0-16,5-1 0 0,0 1-96 0,4 2-16 0,0-1 0 0,1-1 0 0,4 2-128 15,3-2 0-15,4 3 0 0,2-1 0 16,3-1-224-16,2 1-32 0,2 1 0 0,1 0 0 31,2 0-512-31,2 0-96 0,5 0-32 0,-13 0-11968 0,0 0-2416 16</inkml:trace>
  <inkml:trace contextRef="#ctx0" brushRef="#br0" timeOffset="36580.58">19889 15014 12895 0,'-1'-16'1152'0,"-1"8"-928"0,1 1-224 0,-1 0 0 0,1 2 2560 0,-2 3 448 0,-1-3 112 0,-3-2 16 0,-4-3 0 0,-9-1 16 0,-4 1 0 0,-6 3 0 16,-4 4-1248-16,0 3-256 15,2 3-48-15,-4 3-16 0,-3 2-928 0,2 2-176 0,3 0-32 0,2 3-16 16,2-1-128-16,5 3-32 0,2-1 0 0,6 1 0 16,4 1-272-16,6-2 128 0,2-1-128 0,2-1 0 0,3 0 0 0,3 0 0 31,-3-12-160-31,0 0 160 0,0 0-304 0,0 0 64 16,51 64 16-16,-51-64 0 0,0 0 48 0,63 32 16 15,-63-32 0-15,0 0 0 0,85 26 160 0,-85-26-192 16,62 11 192-16,-62-11-192 0,59 11 192 0,-59-11 0 15,57 12 0-15,-57-12-128 0,0 0 128 0,68 24 0 16,-68-24 0-16,0 0 0 0,0 0 160 0,58 39-32 16,-58-39-128-16,0 0 192 0,0 0-64 0,0 0-128 0,0 0 176 0,0 0-176 15,2 60 272-15,-10-53-48 0,-5-2-16 16,1 1 0-16,-3 0 96 0,0-3 16 0,-5 1 0 16,2-1 0-16,-1-1 64 0,0 1 0 0,-3 0 16 0,1-2 0 15,1 2-16-15,-2-1 0 0,-1-1 0 0,-2 1 0 16,-1-1-160-16,0 0-32 0,-3 1-16 0,5-1 0 15,4 2-176-15,5-2-192 0,4-1 32 0,4 2 16 32,4 1-528-32,1-2-96 0,2 2-32 0,3-2 0 15,1 2-528-15,2 0-96 0,0-2-32 0,4 1-16880 0</inkml:trace>
  <inkml:trace contextRef="#ctx0" brushRef="#br0" timeOffset="36914.3">20214 15060 29487 0,'1'-19'1296'16,"-1"9"288"-16,0 0-1264 0,0 1-320 0,0 4 0 0,0 0 0 0,2-2 1808 0,-2-2 304 0,-2-6 64 0,1-2 16 0,1 5-368 0,-1 2-80 0,1 3-16 0,1 5 0 16,0 5-672-16,1 4-144 0,1 3-16 0,-1 4-16 15,1 2-416-15,-3-16-80 0,0 0 0 0,13 69-16 16,-13-69-48-16,0 0 0 0,11 81 0 0,-11-81 0 15,9 56-64-15,-9-56 0 0,10 64-16 0,-10-64 0 16,11 66-112-16,-11-66 0 16,11 59-128-16,-11-59 192 0,0 0-192 0,12 67 176 15,-12-67-176-15,0 0 160 0,0 0-160 0,11 59 0 16,-10-49 144-16,1-3-144 0,-1 0 0 0,0-3 128 0,1 1-128 0,-1-3 0 16,-1 1 0-16,2-3 0 0,-1 0 0 0,-1 0 128 15,0-1-384-15,0-2-64 0,2 0 0 0,-2-1-16 31,0 0-496-31,0-3-112 0,0 0-16 0,-2-3 0 16,-1 0-288-16,-1-2-64 0</inkml:trace>
  <inkml:trace contextRef="#ctx0" brushRef="#br0" timeOffset="37200.33">19842 14942 35935 0,'0'-3'3200'0,"2"1"-2560"15,1 1-512-15,-1 1-128 0,3-1 768 0,0-1 144 0,2 1 32 0,9-5 0 16,8 1 16-16,8-4 16 16,7 2 0-16,2 0 0 0,0 3 16 0,1-1 0 15,5 3 0-15,-2-1 0 0,-3 0-208 0,0 0-32 16,2 2-16-16,1-1 0 0,2 2-112 0,-2-1-32 0,-4-1 0 0,-3 2 0 0,-2 0-96 16,-4-1-32-1,-5 1 0-15,-4 0 0 0,-4-1-32 0,-4-1-16 16,-3-1 0-16,-3 1 0 0,-2-1-224 0,-3 0-64 0,-1 0 0 0,-2 0 0 0,-1-1-128 0,-1 0 0 15,-1 0 0 1,0-1 0 0,-4 3-512-16,-2-3-144 0,-2 4-32 0,-4-1 0 15,-3 1-864-15,-5 2-176 0,-6 2-48 0,-7 6-19728 0</inkml:trace>
  <inkml:trace contextRef="#ctx0" brushRef="#br0" timeOffset="73123.4">19621 5745 21183 0,'0'-3'1888'0,"1"1"-1504"0,0 1-384 0,-1 1 0 0,2-1 560 0,-1-1 32 0,1 1 16 0,0-2 0 16,3 2 1888-16,-1 2 368 0,-1 2 80 0,0 4 0 0,-3-7-912 0,0 0-192 15,8 39-48-15,-6-20 0 0,-1 2-1056 0,0 4-224 16,1 2-32-16,-1 3-16 0,-1-3-128 0,0 2-16 15,2 4-16-15,-2-6 0 0,1-6-112 16,0 3 0-16,2 3-16 0,0 1 0 0,0 0-176 0,-3-28 192 0,8 44-192 0,-8-44 192 16,0 0-192-16,10 48 160 15,-6-38-160-15,-1-1 160 0,0-4-160 0,0-1 0 16,0-2 0-16,0-1 0 16,1-2-272-16,-1-2-96 0,1-1-16 0,0-3 0 15,0 1-992-15,2-4-208 0</inkml:trace>
  <inkml:trace contextRef="#ctx0" brushRef="#br0" timeOffset="73385.28">19169 5794 31327 0,'0'2'1392'0,"1"-1"272"15,2 0-1328-15,1 1-336 0,0-2 0 0,1 0 0 0,2 0 1120 0,-7 0 160 16,0 0 16-16,63 3 16 0,-63-3 288 0,83-2 48 15,-33 1 16-15,4-2 0 0,-1 0-960 0,1-3-176 16,-3 1-32-16,-5-1-16 16,-46 6-32-16,81-11-16 0,-81 11 0 0,73-10 0 15,-73 10-144-15,58-8-32 0,-58 8 0 0,41-8 0 16,-41 8-256-16,0 0 160 0,54-9-160 0,-43 6 128 16,-1 0-384-16,-4 1-96 0,-2 1-16 0,-1 1 0 31,-5-1-608-31,1-1-128 0,-2 2-32 0,-1 2-17808 0</inkml:trace>
  <inkml:trace contextRef="#ctx0" brushRef="#br0" timeOffset="73799.09">19958 6170 13823 0,'0'3'1216'0,"0"-2"-960"15,2 1-256-15,-2-1 0 0,0 0 800 0,0 2 112 16,0 1 32-16,1 5 0 0,-1 2 2432 0,1 3 480 16,1 3 112-16,-1 0 0 0,-1-17-2016 0,0 0-416 15,13 50-64-15,-13-50-32 0,0 0-672 0,0 0-144 16,37 52-32-16,-37-52 0 0,0 0-192 0,0 0-32 16,62 23-16-16,-62-23 0 0,0 0-16 0,55-6 0 0,-55 6 0 0,37-14 0 15,-20 4-16-15,-3-3 0 0,-1 0 0 0,-4-1 0 16,3-3 64-16,-5 0 0 0,0 2 0 0,-3-2 0 15,0-1 112-15,-4-1 16 16,-3 1 16-16,1 0 0 0,-3 1-16 0,0 0-16 0,-4-3 0 16,-1 0 0-16,-2 2-112 0,-1 1 0 0,-3 3-16 0,1 2 0 15,1 4-96-15,-5 2-16 0,0 5 0 0,-4 2 0 16,3 2-128-16,-1 3-128 0,-2 4 192 0,1 2-192 16,-1 5 0-16,-1 2 0 0,3 0 0 0,3 3 0 31,4-1-384-31,2 0-48 0,5 0 0 0,3 0 0 0,4-1-288 0,0-20-64 0,0 0-16 0,23 54 0 31,-23-54-272-31,0 0-48 0,59 42-16 0,-59-42-17984 0</inkml:trace>
  <inkml:trace contextRef="#ctx0" brushRef="#br0" timeOffset="74099.2">20573 5640 24879 0,'-6'-15'1088'15,"3"8"256"-15,2-1-1088 0,-1 3-256 0,1 3 0 0,1 1 0 0,-1 1 1968 0,-1 0 336 0,-1 0 64 0,-1 3 0 0,0 2 176 0,-2 5 16 0,2 3 16 0,0 5 0 16,0 5-1504-16,1 2-304 0,1 2-64 0,1 3-16 16,1 4-176-16,1 0-48 15,1 3 0-15,-2-5 0 0,1-4-144 0,1 5-16 16,2 5-16-16,0 1 0 0,0 0-288 0,-4-39 160 0,12 65-160 0,-12-65 128 0,11 53-128 0,-11-53 0 15,0 0 0-15,13 55 0 16,-13-55 0-16,0 0 0 0,0 0 0 0,0 0 0 16,4 36-448-16,-4-36-64 0,-2-2 0 0,1-1-16 15,-2 1-416-15,2-4-80 0,-1-1 0 0,-1-2-18480 16</inkml:trace>
  <inkml:trace contextRef="#ctx0" brushRef="#br0" timeOffset="75044.17">21114 6139 11967 0,'1'-2'528'0,"1"2"112"0,-1 0-512 0,0-1-128 0,-1 1 0 0,0-1 0 0,2-1 2240 0,-2-1 400 0,3-1 96 0,-2-3 16 0,0-1 864 0,-1-2 176 0,0-2 48 0,-1 4 0 16,-2-2-1712-16,0 2-336 15,-2-1-64-15,-2 1 0 0,-3-1-832 0,-1 2-176 16,-4 1-16-16,0 1-16 0,-2 2-240 0,-4 2-64 0,0 1 0 0,-2 1 0 16,2 5-208-16,2-1-48 0,2 2-128 0,0 3 192 15,1 4-192-15,0 2 0 0,2 4 0 0,4-1 0 16,3 3 0-16,1-1 0 0,2 4 0 0,1 2 0 15,5-2-192-15,0 1 32 0,-2-26 0 0,15 45 0 16,-15-45-160-16,0 0-16 16,32 50-16-16,-32-50 0 0,0 0 112 0,0 0 32 15,62 26 0-15,-62-26 0 0,0 0 208 0,47-5-192 16,-32-2 192-16,-1-2-192 0,1 2 192 0,-4-3 0 0,2-2 0 0,-1-3 0 0,0 1 288 16,-1-1 0-16,-3-1 0 0,1 1 0 0,-3-1 96 0,-2 1 32 15,-1-1 0-15,-2 1 0 16,-1 2-32-16,-1 2 0 0,-1 1 0 0,-1 3 0 15,1 1 16-15,0 2 0 0,-1 1 0 0,0 1 0 0,1 2-144 0,0 2-16 16,1 2-16-16,1 2 0 0,0 2-224 0,3 4 0 16,-1 0 0-16,-2-12 0 0,0 0 0 0,19 45 0 15,-19-45 0-15,0 0 0 0,0 0 0 0,41 48-128 0,-41-48 128 0,0 0 0 32,0 0 0-32,0 0 0 0,69 19 0 0,-69-19 0 0,0 0 0 0,45-10 0 15,-28 3 0-15,-1-2 0 16,-1 1 0-16,-1 1 0 0,-1-2 0 0,0 1 0 0,0 1-224 0,-4 0-32 0,0 0-16 0,-2-2 0 15,0 1-560 1,-3-1-96-16,0 1-32 0,-1-2-12736 0,-1 0-2560 0</inkml:trace>
  <inkml:trace contextRef="#ctx0" brushRef="#br0" timeOffset="75427.52">20337 5890 26719 0,'3'-4'1184'0,"-1"1"240"16,3 2-1136-16,-1-1-288 0,0 1 0 0,0-1 0 0,1 1 1168 0,3 0 176 0,-8 1 48 0,0 0 0 0,59-9 880 0,-59 9 176 0,51-8 48 0,-51 8 0 15,53-10-1664-15,-53 10-336 0,46-10-64 0,-46 10-16 16,40-9-256-16,-40 9-160 0,0 0 192 0,44-11-192 15,-33 10 176-15,-3-1-176 0,-1 1 160 0,-1 1-160 16,0 0-304-16,-3 0-144 0,1 3-48 0,-3 0-18064 16</inkml:trace>
  <inkml:trace contextRef="#ctx0" brushRef="#br0" timeOffset="76040.2">21543 5547 23039 0,'-3'4'1024'0,"2"-1"192"0,0 0-960 0,-1 0-256 0,2-1 0 0,0 1 0 0,-1 1 2144 0,1 4 384 0,0 3 80 0,1 7 16 0,-1 5-368 0,0-23-64 0,6 56-16 0,-6-56 0 16,8 65-1280-16,-8-65-272 0,10 71-48 0,-6-34-16 16,2 1-224-16,-2-3-32 15,-4-35-16-15,7 67 0 0,-7-67 32 0,7 56 16 0,-7-56 0 0,9 52 0 16,-9-52 176-16,7 43 16 0,-7-43 16 0,0 0 0 16,8 48-80-16,-5-36-16 0,-3 0 0 0,2-2 0 0,-2 1-208 0,0-1-48 15,-3-2-16-15,0-1 0 16,-1 3-176-16,0-3 0 0,-1 0 0 0,1-1-176 15,1 0-480-15,0-2-112 0,1 2 0 0,0-2-13152 16,1 1-2624-16</inkml:trace>
  <inkml:trace contextRef="#ctx0" brushRef="#br0" timeOffset="76679.55">23118 5625 32255 0,'2'0'2864'0,"-4"-3"-2288"0,-1 1-576 15,1 2 0-15,-1 0 352 0,-3-1-32 0,-4 0-16 0,-8-2 0 0,-9 1 1024 0,-10 4 208 0,1 3 32 0,-4 4 16 16,1 2-1136-16,-2 5-240 0,1 3-32 0,3 4-16 16,2 1-160-16,7 0 0 0,4 2 0 0,7-2 0 15,5 1 0-15,7-4 0 0,5 2 0 0,0-23 0 16,0 0-176-16,29 51 176 0,-29-51-128 0,0 0 128 15,67 38-288-15,-67-38 32 0,62 20 0 0,-62-20 0 0,76 19 64 16,-76-19 32-16,68 17 0 0,-68-17 0 0,61 19 160 0,-61-19 0 16,0 0 0-16,80 32 128 0,-80-32 112 0,0 0 16 15,0 0 16-15,0 0 0 0,53 47 16 0,-52-39 0 16,-4 1 0-16,-2-1 0 0,-4-1 96 0,-1 0 0 16,-3 0 16-16,-2 0 0 0,-5 1-144 0,-1-3-16 15,-2 2-16-15,-1-1 0 0,0-2 112 0,0 0 32 16,0-1 0-16,0-1 0 0,2 0-80 0,2-2-16 0,2 2 0 0,2-2 0 15,0-2-272-15,4 1 0 0,3 1 0 0,2-1 0 32,2 1-448-32,2-2-64 0,1 4 0 0,4-2-12320 0,-1 1-2464 0</inkml:trace>
  <inkml:trace contextRef="#ctx0" brushRef="#br0" timeOffset="77140.48">23623 5677 22111 0,'-2'-7'1968'0,"1"0"-1584"16,-1 2-384-16,0 1 0 0,-1 1 1040 0,-2-2 128 16,-3-7 32-16,-6-3 0 0,-7-3 1872 0,-3-2 384 15,-3 6 80-15,-3 2 16 0,1 7-2128 0,0 2-416 16,1 4-96-16,-2 4-16 0,4 3-256 0,0 2-64 15,3 1-16-15,5 2 0 0,3 1-256 0,5 3-48 0,3 1-16 0,4 1 0 16,6 1-240-16,-3-20 0 0,0 0 0 0,31 56 0 16,-31-56-304-16,0 0 0 15,59 48 0-15,-59-48 0 16,0 0-144-16,79 45-16 0,-79-45-16 0,61 31 0 0,-61-31 112 0,58 34 32 0,-58-34 0 0,55 37 0 16,-55-37 32-16,0 0 16 0,66 55 0 0,-66-55 0 15,0 0 128-15,0 0 32 16,45 54 0-16,-45-54 0 0,0 0 128 0,0 0 0 0,10 52 0 0,-14-41 0 15,-3-1 288-15,-3-1 96 0,-3-1 0 0,-1-1 16 16,-4 0 176-16,-2 0 48 16,0-1 0-16,-2 1 0 0,-2-1 160 0,-3-1 48 15,0 2 0-15,0-2 0 0,2-1-80 0,2-3-16 16,1 2 0-16,3-3 0 0,2 2-544 0,3-2-192 16,2-2 144-16,2 2-144 0,3-3-496 15,2 2-176-15,5-2-32 0,2 0-16 16,3 0-528-16,4-1-96 0</inkml:trace>
  <inkml:trace contextRef="#ctx0" brushRef="#br0" timeOffset="77469.27">23894 5606 23039 0,'-4'-10'1024'0,"2"6"192"0,1 0-960 0,-1 1-256 0,1 2 0 0,0 1 0 0,1 0 2576 0,-2 1 480 15,1 2 80-15,-1 1 32 0,-1 3-688 0,1 4-144 0,0 5-32 0,1 2 0 16,-1 4-1280-16,1 0-272 0,1 4-48 0,1 0-16 16,1 1-208-16,-1 0-32 0,-1-27-16 0,4 58 0 0,-4-58-176 0,6 59-16 15,-3-32-16-15,0-1 0 0,-3-26-224 0,5 49 176 16,-5-49-176-16,6 45 160 0,-6-45-160 0,0 0 128 15,9 54-128-15,-8-40 128 0,2-1-128 0,-2-2 128 16,2-2-128-16,0-2 128 0,-2-2-128 0,1 0 0 16,-1-3 144-16,-1 0-144 0,3-2 0 0,0-2-192 15,-2 0 32-15,1-3 0 16,0 0-544-16,0-2-96 0,-1-2-32 0,-1-1-12864 16,0-1-2560-16</inkml:trace>
  <inkml:trace contextRef="#ctx0" brushRef="#br0" timeOffset="77975.78">23792 5591 20271 0,'-1'-12'1792'0,"2"5"-1424"0,2 2-368 0,0-1 0 16,0 2 1472-16,1 1 208 0,0-1 48 0,5-2 16 16,3-2 1104-16,8-5 224 0,10-1 32 0,6-3 16 15,5 3-1648-15,-1 1-336 0,1 4-64 0,-4 5-16 16,-37 4-688-16,66 2-144 0,-66-2-32 0,0 0 0 0,75 25-16 15,-75-25-16-15,0 0 0 0,55 44 0 0,-55-44-160 0,0 0 192 16,33 56-192-16,-33-56 192 16,7 41-192-16,-7-19 128 0,-3-1-128 0,-4-1 128 0,-3 1-128 0,-3-2 0 15,-2 1 0-15,-5-1 0 0,-1-1 0 0,-5-2-192 16,1-1 32-16,-1-2 16 0,1-2 144 0,-1-1 0 16,0 0 0-16,2-2 128 0,2-2-128 0,5 0 128 15,3-2-128-15,2-3 128 0,3 1-128 0,2-1 0 16,3-2 0-16,1 1-128 0,2 0 128 0,1-2 0 0,1 1 0 0,3 1-128 15,2-2 128-15,2 2 0 0,5-1 0 16,-13 1 0-16,0 0 0 0,51 1 0 0,-51-1 160 0,0 0-160 16,68 13 448-16,-68-13-16 15,0 0 0-15,70 26 0 0,-70-26 128 0,0 0 16 0,64 34 16 0,-64-34 0 16,0 0 0-16,0 0 0 0,68 53 0 0,-68-53 0 16,0 0 32-16,0 0 0 0,53 52 0 0,-53-52 0 15,0 0-160-15,0 0-16 0,54 57-16 0,-54-57 0 16,0 0-64-16,0 0-16 0,0 0 0 0,37 52 0 15,-34-43-128-15,-1-2-32 16,0-2 0-16,-1 1 0 0,1-3-192 0,-2 0 0 0,1 0 0 0,-1-2 0 16,0-1-816-16,0 0-48 0,-1 0-16 0,-1-1 0 15,-1-2-544-15,1 0-112 0,-4 0-32 0,0-1-19776 16</inkml:trace>
  <inkml:trace contextRef="#ctx0" brushRef="#br0" timeOffset="79071.28">25083 5736 13823 0,'-3'0'608'0,"3"0"128"0,0 0-592 0,0 0-144 0,-1 0 0 0,0 0 0 0,-1 2 1920 0,2-1 368 0,0-1 64 0,-1 1 16 0,1 1 816 15,0-2 160-15,0 1 48 0,3-2 0 0,1-1-1472 0,2 0-272 16,2-1-64-16,2-3-16 0,4-2-720 0,2-2-144 16,3-4-16-16,4-2-16 0,2-2-32 0,4-5-16 15,3-2 0-15,3-6 0 16,4-2 48-16,-1-4 16 0,-2 2 0 0,1-3 0 0,-2 1-96 0,4-2-16 16,2-1 0-16,0 1 0 0,-3 3-64 0,3-1 0 15,4-2-16-15,0-3 0 0,3-4-112 0,0-3-32 16,3-3 0-16,-2-3 0 0,1-5-96 0,2 4 0 0,2-2-16 15,0 3 0-15,-2 5-64 0,0 2-16 16,-1 2 0-16,0-1 0 0,2 2-32 0,-3 1 0 0,-4 4 0 16,-5 2 0-16,-5 7 0 0,-5 3-128 15,-4 5 192-15,-3 2-64 0,-2 4 16 0,-2 2 0 0,0-1 0 0,-3 6 0 16,-3 2 48-16,1-1 16 0,1 2 0 16,0 2 0-16,-2-3-80 0,-2 4-128 15,0-1 176-15,-1 0-176 0,-1 1 160 0,-3 0-160 0,0 0 128 0,-1 1-128 16,-2 0 0-16,-1 0 128 0,-2 0-128 0,-1 0 0 0,0 2 0 0,-1 0 0 15,-2-1 0-15,0 2 0 32,-1 0-352-32,-2 0-160 0,2 0-16 0,-3 2-16 0,-2 0-800 15,1 3-176-15,-2 0-16 0,-1 4-13760 0,-2 1-2752 0</inkml:trace>
  <inkml:trace contextRef="#ctx0" brushRef="#br0" timeOffset="79782.32">27291 3565 6447 0,'-3'1'576'0,"2"-1"-576"0,1 0 0 0,0 0 0 0,0 0 1472 0,0 0 192 0,1 0 48 0,1 0 0 16,1 0 1552-16,1 0 320 0,2 0 64 0,2-1 16 0,2 1-464 0,1-2-80 15,2 2-32-15,1-1 0 0,3 0-1424 0,0-2-304 16,3 0-48-16,0 0-16 0,1 0-656 0,-2 0-128 16,1 1-16-16,0-1-16 0,0 0-144 0,-3 2-16 15,0-2-16-15,-3 1 0 0,-1 1-144 0,-4 1-32 0,0-2 0 0,-2 2 0 16,-3 0-128-16,-1 0 0 0,0 0 0 0,-3 2 0 16,0-2-384-16,-2 1 0 0,0 1 0 0,-1-2 0 31,0 3-624-31,-3-2-128 0,2 2-16 0,-2 1-16960 0</inkml:trace>
  <inkml:trace contextRef="#ctx0" brushRef="#br0" timeOffset="80201.67">27201 3679 9215 0,'-3'6'816'0,"3"-3"-656"0,0 1-160 0,0 0 0 0,0 0 1792 0,1-1 336 16,-1 1 64-16,2 4 16 0,1 1 1728 0,-3-9 352 15,0 0 64-15,0 0 0 16,19 71-1792-16,-19-71-352 0,0 0-80 0,0 0-16 0,23 66-1312 0,-19-54-272 16,1-1-48-16,-1-2-16 0,0-2-144 0,-1-2-16 15,0 1-16-15,-2-3 0 16,0-2-32-16,-1 1 0 0,0-1 0 0,2-1 0 0,-2-1 32 0,1-1 0 0,1-1 0 0,1 1 0 16,2-3-112-16,1 0-32 0,2-1 0 0,2-1 0 15,2 1-144-15,2-1 0 0,3 0 0 0,4 0 0 31,3 0 0-31,1 1-176 0,2 4 176 0,1-1-192 0,-28 3 16 0,60 5 0 0,-60-5 0 16,56 17 0-16,-56-17-80 0,0 0 0 0,68 43-16 16,-68-43 0-16,0 0 64 0,42 52 16 0,-42-52 0 0,0 0 0 15,13 51-64-15,-16-36-16 16,-2 1 0-16,-4-2 0 0,-4-1 144 0,-4-1 128 16,-4-2-192-16,-1-1 192 0,-1-1 0 0,-4-1 0 15,-4 0 128-15,0-1-128 0,1 0 368 0,-2-2-32 16,-5 2 0-16,0-2 0 0,2 0 80 0,4-2 16 15,4-1 0-15,5 0 0 0,3-1-240 0,4 0-32 0,3-1-16 0,5 1 0 0,2 0-144 0,3 0 0 16,2-1 0-16,3 1 0 16,1 0-576-16,5 0-64 0,1-2 0 0,2 2-12352 31,5-1-2464-31</inkml:trace>
  <inkml:trace contextRef="#ctx0" brushRef="#br0" timeOffset="80749.84">28064 3686 11967 0,'-1'-14'1072'0,"1"6"-864"0,0 1-208 16,0 1 0-16,-2 2 2496 0,1-1 448 0,1 3 80 0,-2-5 32 0,-2-3 976 0,0-2 192 0,-2-2 32 0,-2 2 16 15,-2 2-2480-15,0 0-480 0,-1 3-96 0,-3 2-32 0,-2 1-640 0,-2 3-128 16,-2 1-32-16,-1 1 0 0,1 3-160 0,0 2-32 16,-1 1-16-16,4 5 0 0,1-1-176 15,4 2 0-15,0 1 144 0,2 1-144 0,5 2 0 0,-1-1 0 16,3 2 0-16,2 0 0 0,2-1 0 0,1-1-160 16,-2-16 16-16,0 0 0 0,0 0-112 0,0 0-32 15,42 66 0-15,-42-66 0 0,0 0 32 0,0 0 0 16,67 24 0-16,-49-24 0 0,-1-1 256 0,0-3-192 15,1-2 192-15,1-1-160 0,-1-2 160 0,0-2 0 0,1 0 160 16,-4-2-160-16,1 2 320 0,-4 0-16 0,0-1-16 16,-2 1 0-16,-2 2 176 0,-2 2 48 15,-1 2 0-15,-2 1 0 0,-1 1 64 0,-1 1 0 0,-1 4 16 0,-1 1 0 16,1 2-112-16,-3 2-32 0,-1 5 0 0,-1 2 0 16,1-2-192-16,-2 5-32 0,1 2-16 0,-1 3 0 15,-1 7-80-15,1-1 0 0,1 1-128 0,1 1 192 16,-1 0-192-16,1-2 144 0,1-2-144 0,3-26 128 15,-3 45-128-15,3-45 0 0,0 0 0 0,-1 51 0 0,1-51 0 16,0 0 160-16,0 0-160 0,0 0 160 0,4 46-32 16,-2-42 0-16,-1 1 0 0,0-2 0 0,1-2-128 15,-1-1 0-15,1 1 0 0,-1-1 0 0,-1 0-272 0,2 0-48 16,-1-1 0-16,-1 0 0 16,1-1-384-16,1-1-96 0,-1 2-16 0,1-5 0 15,0-1-336-15,1 0-80 0</inkml:trace>
  <inkml:trace contextRef="#ctx0" brushRef="#br0" timeOffset="81151.62">28383 3559 32255 0,'3'0'1424'0,"-2"0"304"0,2 0-1392 0,-1 0-336 0,-2 0 0 0,-2 2 0 0,2-1 1984 0,0 3 320 0,0 5 64 0,-1 1 0 15,1 4-1312-15,-2 3-272 0,0 4-48 0,-4 1-16 16,0 5-464-16,1 2-112 0,-2 3-16 0,0 2 0 16,-1 3-128-16,3 2 0 0,-1 2 144 0,3-3-144 15,3-38 0-15,-1 71-128 0,1-71 0 0,7 56 0 16,-7-56-144-16,0 0-32 0,21 63 0 0,-21-63 0 0,0 0 32 0,0 0 0 16,0 0 0-16,64 42 0 0,-52-41-16 0,4-1 0 15,0-2 0-15,2-3 0 16,-4 3 288-16,3-4-160 0,1-1 160 0,-1-2-128 0,3-1 128 0,-3 1 224 15,-1-1-48-15,-4-2-16 0,1 1 176 0,-5 0 48 16,1-2 0-16,-5-2 0 0,-1 0 128 0,-2 0 16 16,-3-1 16-16,-1 2 0 0,-4 0 64 0,-2 3 16 15,-1-1 0-15,-2 3 0 0,-1 2-96 0,-3 1-16 0,-3 2 0 16,-4-1 0-16,-2 5-112 0,-2 2-16 0,1 2-16 0,2 0 0 16,2 3-240-16,2 0-128 15,4 2 128-15,4 1-128 16,2 0-544-16,3 1-176 0,2 2-48 0,4-2-13520 0,1-11-2720 0</inkml:trace>
  <inkml:trace contextRef="#ctx0" brushRef="#br0" timeOffset="81389.39">28917 3823 34095 0,'-1'-2'3024'0,"1"-1"-2416"0,0 1-480 0,0 1-128 0,0 1 1504 0,0-2 288 31,0 1 48-31,-2-2 16 0,2-1-496 0,0 0-80 0,-1 1-32 0,0 0 0 0,-1 3-784 0,1 0-144 32,1 1-48-32,-2 2 0 0,2 0-272 0,0 0-144 15,-1 1 16-15,1 0 0 16,1 1-432-16,1-2-80 0,-1 1 0 0,2-3-19072 0</inkml:trace>
  <inkml:trace contextRef="#ctx0" brushRef="#br0" timeOffset="81674.85">29169 3521 911 0,'0'-1'0'0,"0"1"0"0,0 0 0 0,0 0 0 0,0 1 7952 0,0 0 1520 15,0 1 288-15,-2 2 64 0,1 2-6576 0,1 2-1328 16,-2 3-256-16,1 2-48 0,0 4-832 0,-2 0-160 16,1 1-48-16,1 1 0 0,0-1-432 0,1-1-144 15,0-17 0-15,0 0 0 0,2 54 128 0,-2-54-128 16,0 0 0-16,0 0 0 0,0 0 240 0,27 62-16 16,-27-62 0-16,0 0 0 0,0 0 32 0,0 0 16 15,57 38 0-15,-45-35 0 0,1 0 32 0,0 0 0 16,2-3 0-16,1 0 0 0,-16 0-128 0,0 0-32 0,44 0 0 0,-32-2 0 15,1 1-144-15,-2-1 0 16,-1 1-192-16,0-2 192 16,-1 2-848-16,-1-1-48 0,-2 0-16 0,-2 0-19248 0</inkml:trace>
  <inkml:trace contextRef="#ctx0" brushRef="#br0" timeOffset="81931.07">29431 3490 24879 0,'-2'-1'2208'0,"0"1"-1760"0,2 1-448 0,-1 0 0 16,1 2 2640-16,-2 0 448 0,2 1 96 0,-1 5 16 0,0 3-976 0,1-12-192 16,-5 47-48-16,5-47 0 15,-1 61-736-15,1-61-160 0,0 66-16 0,0-66-16 0,-2 79-368 0,2-35-80 16,-1 0-16-16,1 0 0 0,0-2-320 0,0-42-64 16,-1 72-16-16,1-72 0 0,1 61-192 0,-1-61 144 15,0 0-144-15,3 61 128 16,-3-61 16-16,0 0 0 0,0 0 0 0,0 0 0 0,0 0-144 0,7 50 0 15,-7-48 0-15,0-2 0 16,1-2-912-16,-1 0-64 0,2-3-16 0,-1-2-13456 0,-1 0-2688 16</inkml:trace>
  <inkml:trace contextRef="#ctx0" brushRef="#br0" timeOffset="82517.66">29697 3620 16575 0,'0'-2'1472'0,"0"0"-1168"0,0 0-304 0,1 2 0 16,-1-1 816-16,0-1 96 0,0 0 32 0,2-3 0 0,-2-2 1872 0,0-1 368 0,1-2 80 0,1-1 0 16,0 1-880-16,3 0-176 15,-1 0-32-15,3 1-16 0,1 1-1248 0,4 0-240 0,0 0-48 0,4 1-16 16,0 2-336-16,2 1-64 0,3 1-16 0,0 3 0 15,-21 0-48-15,46 8-16 0,-46-8 0 0,0 0 0 32,67 35-128-32,-67-35 0 0,0 0 0 0,51 61 0 15,-51-61 0-15,0 0 0 0,24 79-192 0,-24-79 192 16,-3 63-336-16,-5-30 48 0,-5 4 16 0,-2-2 0 16,-4-1-512-16,2-4-112 0,-1-3 0 15,-2-3-16-15,3-2-112 0,-1-3-32 0,1-2 0 0,0-4 0 16,4-4 1280-16,2 0 256 0,2-3 48 0,2-2 16 0,5-1 672 0,0-2 128 15,2 2 16-15,4-3 16 0,2 1-736 0,3-1-160 16,-9 0-32-16,0 0 0 0,45 4 48 0,-45-4 0 16,44 2 0-16,-44-2 0 0,50 4-48 0,-50-4-16 15,50-1 0-15,-50 1 0 0,44-2-176 0,-44 2-16 0,43-3-16 16,-43 3 0-16,41-4-224 0,-41 4 0 0,37-4 128 0,-37 4-128 16,30-3-208-16,-20 2-96 15,-3-1-16-15,-3 1 0 16,-1 0-384-16,-2-1-64 0,-1 1-32 0,-3-1-18912 0</inkml:trace>
  <inkml:trace contextRef="#ctx0" brushRef="#br0" timeOffset="83362.07">26705 4901 23951 0,'-3'-4'1056'0,"2"3"224"0,2 1-1024 0,-1-2-256 0,0 2 0 0,0 0 0 0,2 0 1344 0,-2 0 192 0,1 2 64 0,-1 0 0 15,1 3 896-15,1 0 176 16,-1 5 32-16,1 0 16 0,-2 4-1632 0,0 2-320 16,0 2-64-16,-2 5 0 0,-1 4-336 0,2 1-64 15,-3 4-16-15,1-1 0 0,0 2-128 0,-1-3-32 0,2-1 0 0,0-2 0 16,0-3-128-16,2-3 192 16,0-1-192-16,2-2 192 0,-1-2-64 0,0-2 0 15,1-1 0-15,-1-2 0 0,1-2 0 0,-1-1 0 16,1-1 0-16,-2 0 0 0,1-1-128 0,-1 0 0 15,0-1 144-15,-1-1-144 0,1 1 0 0,-2-1 0 0,-1 2 0 16,2-1 0-16,-1-1 0 0,0 1 0 0,0-1 0 16,1-1-128-16,-1 0-64 0,1-1-16 0,0 1 0 0,-1 0 0 15,2 0-160-15,0-2-16 0,0 1-16 0,2-2 0 32,-1 0-496-32,2 0-112 0,0-2-16 0,1-1 0 15,0 1-1504-15,0-4-304 0</inkml:trace>
  <inkml:trace contextRef="#ctx0" brushRef="#br0" timeOffset="83733.48">26468 5215 11055 0,'0'-2'976'0,"0"1"-784"15,1 1-192-15,-1 0 0 0,0 0 768 0,2-1 96 16,-1-1 32-16,0-1 0 0,4 2 3120 0,-1-3 624 16,3 1 128-16,3 0 32 0,1 0-1824 0,2 2-352 0,2 1-80 0,1-2-16 15,-16 2-1456-15,0 0-304 0,56 0-48 0,-56 0-16 16,43-1-96-16,-43 1-32 0,46 0 0 0,-46 0 0 16,53 0-112-16,-53 0-16 0,43 0-16 0,-43 0 0 15,41 0-144-15,-41 0-32 0,41-1 0 0,-41 1 0 16,38-2-80-16,-21 1-32 15,-1-2 0-15,-3 2 0 0,-1-1-144 0,0-1 160 16,-4 2-160-16,-2 0 160 0,-1-1-160 0,-2-1 0 0,0 2 0 0,-1-1 128 16,-1 1-128-16,-2 0 0 0,-1-1 0 0,-1 1-176 31,0-1-208-31,1 1-64 0,-3 0 0 0,0-1 0 0,-1 2-368 0,0-1-80 0,-1 1 0 0,0 0-16 31,-1 1-512-31,-1 1-112 0</inkml:trace>
  <inkml:trace contextRef="#ctx0" brushRef="#br0" timeOffset="84453.52">27516 5057 12895 0,'0'-3'1152'0,"0"1"-928"0,1 2-224 0,-1 0 0 0,2 0 896 0,-2 0 144 0,1 0 32 0,1 2 0 0,-1 1 1952 16,0 1 400-16,1 4 80 0,-1 4 16 0,-1-12-848 0,0 0-176 15,2 55-16-15,-2-55-16 0,-2 48-1296 0,1-23-256 16,-1 3-48-16,1 2-16 0,1-30-400 0,0 57-96 16,0-30-16-16,0-27 0 0,3 52-80 0,-3-52-32 15,0 0 0-15,10 62 0 0,-10-62 96 0,0 0 0 16,0 0 16-16,18 62 0 0,-18-62-32 0,0 0-16 15,0 0 0-15,0 0 0 0,0 0-96 0,0 0 0 16,0 0-16-16,0 0 0 0,0 0-176 0,0 0 0 0,0 0 0 0,0 0 0 31,0 0-464-31,0 0-176 0,0 0-48 0,0 0-19216 0</inkml:trace>
  <inkml:trace contextRef="#ctx0" brushRef="#br0" timeOffset="85018.46">28115 5267 16575 0,'8'-5'736'0,"-3"0"160"15,0 1-720-15,-2 1-176 0,1 0 0 0,-2 1 0 0,0-3 2496 0,4-3 448 16,1-3 112-16,3-5 16 0,1-4 192 0,-2 0 64 15,-1 1 0-15,-3-1 0 0,-1 2-2160 0,-3-1-416 16,-2 1-96-16,-2 1-16 0,-1 0-256 0,-3 3-64 0,-2 0-16 16,-1 2 0-16,0 2-48 0,-2 2 0 0,-4 1 0 0,-2 3 0 15,-1-1 0-15,0 4 0 16,-3 2 0-16,-2 2 0 0,0 3-112 0,-1 1-16 16,0 4-128-16,1 1 192 0,2 2-192 0,4 3 0 0,4 2 0 15,4 3 0-15,2 0-176 0,3 1 32 0,5-23 0 16,2 45 0-16,-2-45-176 0,0 0-16 0,18 54-16 0,-18-54 0 15,0 0 112-15,0 0 32 0,0 0 0 16,59 41 0-16,-47-38 208 0,2-3 0 16,3-3 0-16,3-2 0 0,-1 0 192 0,1-4-32 0,0 1 0 0,0-2 0 15,-2 0 96-15,-2-1 32 16,-1 1 0-16,-2 0 0 0,-2 2 32 0,-2-1 16 0,-2 2 0 0,0 3 0 0,-3-1 112 0,-1 4 0 16,-2 0 16-16,1 2 0 15,-2 2 48-15,0 3 16 0,0 3 0 0,-2 3 0 0,2-12-128 0,0 0-16 16,-3 48-16-16,3-48 0 15,-1 38-144-15,1-38-32 0,-1 45 0 0,1-45 0 0,0 47 48 0,0-47 0 0,1 44 0 0,-1-44 0 16,0 36 64-16,0-20 16 0,0-3 0 0,1-2 0 16,-1-3-16-16,2-1 0 0,-1-1 0 0,1-2 0 15,-1-1-128-15,0 0-32 16,1-2 0-16,-1 1 0 0,1-2-144 0,-1 0-144 0,1-2 144 0,-1 0-208 31,0 0-528-31,-1-1-96 0,2-1-32 0,-2 1 0 0,0-1-288 0,0-2-48 16,-2 1-16-16,1-1-13248 15,-2-1-2640-15</inkml:trace>
  <inkml:trace contextRef="#ctx0" brushRef="#br0" timeOffset="85648.48">28557 4913 8287 0,'3'-3'368'0,"-2"1"80"0,3 1-448 0,-2-1 0 0,-1 1 0 0,-1 0 0 0,2 1 1792 0,-1-2 256 0,2 2 64 0,0-1 16 0,0 1 1472 0,-1 0 304 16,0 1 48-16,-1 2 16 0,1 1-1216 0,-2 3-256 15,0 2-32-15,-2 1-16 0,2 0-1232 0,-1 2-240 0,-1 2-48 0,0 2-16 16,-1 1-368-16,-1 1-80 0,1 1-16 0,0 0 0 16,0 1-128-16,2 0-48 0,-1-3 0 0,1 0 0 15,1-3-112-15,1-1-32 0,1 0 0 0,0-2 0 16,1-1 16-16,-3-10 0 0,0 0 0 0,0 0 0 15,0 0 48-15,0 0 16 16,0 0 0-16,0 0 0 0,57 42 48 0,-46-41 16 16,0 1 0-16,1-2 0 0,0 1 48 0,1-2 0 15,-2 1 0-15,2 0 0 0,0-2-128 0,0 2 0 0,-1 0-16 16,0-1 0-16,-3 1-176 0,1 0 0 0,0-1 144 0,-3 1-144 16,2 1 0-16,-4-1-128 0,0 0 0 0,-1-1 0 31,-1 1-624-31,0-2-112 0,-3 2-32 0,1-1-13120 0,-2 1-2624 0</inkml:trace>
  <inkml:trace contextRef="#ctx0" brushRef="#br0" timeOffset="85920.39">28801 4976 32255 0,'-1'-7'1424'0,"0"4"304"0,1 0-1392 0,0 2-336 0,0 1 0 0,-2 0 0 15,2 0 1600-15,0 1 240 0,0 1 48 0,-1 3 16 16,1 3-352-16,0 3-64 0,0 3-16 0,0 3 0 15,0-17-656-15,0 41-144 0,0-41-32 0,0 51 0 16,0-51-80-16,1 59-32 16,-1-59 0-16,6 65 0 0,-6-65-128 0,4 61-16 0,-4-61-16 0,7 54 0 15,-7-54 16-15,0 0 16 0,14 65 0 0,-14-65 0 16,0 0-80-16,0 0 0 0,0 0-16 0,19 57 0 16,-19-57-304-16,0 0 0 15,0 0 128-15,0 0-128 16,0 0-368-16,0 0-128 0,0 0-16 0,0 0-16 15,0 0-688-15,0 0-128 0,52 23-16 0,-48-27-19792 0</inkml:trace>
  <inkml:trace contextRef="#ctx0" brushRef="#br0" timeOffset="86158.25">29099 5003 40543 0,'3'-3'1792'0,"-1"3"384"0,2 2-1744 0,-1-2-432 0,-2 1 0 0,-1 0 0 16,2 1 672-16,0 2 48 0,1 5 16 0,-3-9 0 16,0 0 464-16,0 0 80 0,31 69 32 0,-31-69 0 15,0 0-608-15,23 77-112 0,-23-77-16 0,14 54-16 16,-14-54-96-16,10 52-16 0,-10-52 0 0,0 0 0 16,14 72-32-16,-14-72-16 0,0 0 0 0,9 60 0 0,-7-45-144 0,0 1-16 15,-1-5-16-15,1-1 0 0,-1-1-224 0,0-4-160 16,-1-1 32-16,0-1 0 15,0 0-1040-15,-1-3-208 0,0 0-32 0,-4-1-20880 16</inkml:trace>
  <inkml:trace contextRef="#ctx0" brushRef="#br0" timeOffset="86443.69">29426 5418 32255 0,'4'-2'2864'0,"-1"0"-2288"0,0 1-576 0,-1-1 0 16,0 2 1008-16,-2 0 80 0,1 0 32 0,2 0 0 15,1 0 704-15,1 0 144 0,-1 2 16 0,0-1 16 16,0 2-960-16,-1-2-192 0,-1 2-32 0,-1 0-16 15,0 0-512-15,-1-2-96 0,0 2-32 0,0 0 0 32,-1 0-608-32,1-2-128 0,-1 2-32 0,-1 0-19648 0</inkml:trace>
  <inkml:trace contextRef="#ctx0" brushRef="#br0" timeOffset="89006.14">29772 5117 3679 0,'1'-4'320'0,"-1"1"-320"0,2 1 0 0,-1-1 0 0,2 1 3792 0,-2 1 688 0,2-2 144 0,0 0 32 0,1 0-1344 0,3-2-272 16,2-2-48-16,-1 0-16 16,1 0-304-16,1-1-64 0,1 1-16 0,-1 0 0 15,1 0-1696-15,0 0-352 0,4-1-64 0,-1-1-16 16,1 2-176-16,-1 0-32 0,2 0-16 0,-1 0 0 16,1 3-48-16,-1 1-16 0,-15 3 0 0,0 0 0 15,0 0-48-15,0 0 0 0,0 0 0 0,64 34 0 16,-64-34 0-16,0 0 0 0,11 52 0 0,-13-29 0 15,-4 2-128-15,-4 1 160 0,-1 3-160 0,-3 1 160 16,-1 0-160-16,0-2 128 0,-2-1-128 0,3-2 128 16,0-2-128-16,2-3 160 0,2-2-160 0,1-3 160 15,2 0 48-15,1-3 16 0,2-2 0 0,-1-1 0 16,3-2 80-16,0-3 16 0,1 0 0 0,1-1 0 16,0-2 0-16,0 1 0 0,0-2 0 0,1 0 0 0,-1 0-64 15,2 0-16-15,-1 0 0 0,2 0 0 0,0 0-32 0,1 0 0 16,0 1 0-16,-4-1 0 0,0 0-80 0,0 0 0 15,0 0-128-15,0 0 192 0,57 13-32 0,-57-13-16 16,0 0 0-16,0 0 0 0,56 10 0 0,-56-10 0 16,0 0 0-16,54 3 0 0,-54-3-144 0,0 0 160 15,63-3-160-15,-63 3 160 0,50-6-160 0,-50 6 0 16,44-7 0-16,-44 7 0 0,0 0 0 0,46-10-144 16,-33 6 0-16,-3 0 0 15,-3 1-672-15,-1-1-128 0,-2-1-16 0,-3 3-16 16,1-3-464-16,-4 1-96 0</inkml:trace>
  <inkml:trace contextRef="#ctx0" brushRef="#br0" timeOffset="89510.5">30412 5023 19343 0,'4'-4'1728'0,"0"-1"-1392"0,2 2-336 0,-3 1 0 0,0 0 1312 0,1-2 192 0,6-3 32 0,4-4 16 0,6-5 1872 0,2 1 368 16,1 0 80-16,-3 4 16 0,-2 1-2368 0,-4 3-480 15,0 3-80-15,-1 0-32 0,-2 2-352 0,-1 2-80 16,0 2-16-16,-2 0 0 0,-8-2-112 0,0 0-32 16,0 0 0-16,0 0 0 0,0 0-112 0,41 58-32 15,-41-58 0-15,0 0 0 0,0 53-192 0,-4-35 128 0,-3 0-128 0,0 1 0 16,-1-1 0-16,-2-1 128 15,-2-1-128-15,2-2 0 0,-1-2 0 0,1 0 0 16,2-1 0-16,-2-2 0 0,3-2 0 0,0-2 0 0,3 1 0 0,-1-3 0 16,3 0 128-16,0-3-128 0,1 1 0 0,2-2 0 15,2 1 0-15,3-2-192 16,-6 2 16-16,0 0 0 16,0 0-208-16,39-4-32 0,-39 4-16 0,38-4 0 0,-38 4 48 0,51 1 16 0,-51-1 0 0,61 6 0 15,-61-6 96-15,0 0 16 0,79 17 0 0,-79-17 0 16,55 18 256-16,-55-18 0 0,0 0 0 0,59 41 0 0,-59-41 160 15,0 0 144-15,0 0 16 0,23 58 16 16,-26-45 176-16,-2-1 16 0,-5 1 16 0,-3-2 0 16,-1-1 96-16,-5 0 0 0,-6 2 16 0,-6-1 0 15,-3 0 0-15,-1-1 0 0,-1 0 0 0,2-3 0 16,2-1-128-16,2-1-16 0,8-2-16 0,1-3 0 0,-1 0-496 0,3-3 0 16,2 0-128-16,2-1 128 15,3 1-992-15,0-2-96 0,4-1 0 0,1 2-13408 0,0 1-2672 0</inkml:trace>
  <inkml:trace contextRef="#ctx0" brushRef="#br0" timeOffset="90174.92">26663 6174 32255 0,'-10'-1'1424'0,"5"1"304"0,4 1-1392 0,1 1-336 16,0-2 0-16,1 1 0 0,2 0 0 0,2 1-288 0,-5-2 48 0,0 0 16 0,0 0 1840 0,0 0 368 0,77 24 80 0,-77-24 16 15,55 8-1024-15,-55-8-208 0,68 5-32 0,-68-5-16 0,86 4-288 0,-35-1-64 16,7-3-16-16,1 1 0 0,2 0 16 0,-6-1 0 16,-5 0 0-16,10 0 0 0,15 0-192 0,10-1-48 15,5-2 0-15,1 0 0 0,-2 1-208 0,-37 2 0 16,-52 0 128-16,78-2-128 0,-30 2 0 0,18 0 0 16,18 0 0-16,16 2 0 0,10-1 0 0,-4 0 0 15,-23 1 0-15,6-2 0 0,17-2 240 0,-28 1-48 16,-24 1-16-16,6-1 0 0,18-1-176 0,37-1 160 15,30 2-160-15,19-3 160 0,3-1-160 0,-9 1 0 0,-3 0 0 0,-13 1 0 16,-34 2 0-16,5-1 0 0,13 1 0 16,-2 1 0-16,-11 1 0 0,-36 2 0 0,-25-1 128 0,2-1-128 15,5 2 544-15,7 1 32 0,5 4 0 0,-7 1 0 16,-8-1 64-16,-56-8 0 0,78 13 16 0,-78-13 0 16,0 0-288-16,56 11-64 0,-56-11-16 0,0 0 0 15,0 0-288-15,0 0 0 0,0 0 0 0,0 0 0 16,0 0-336-16,0 0-32 15,0 0 0-15,7-2 0 16,-10-1-464-16,1 1-80 0,-1 0-32 0,0 0-13600 0,0 1-2736 16</inkml:trace>
  <inkml:trace contextRef="#ctx1" brushRef="#br0" timeOffset="74821.42">11050 14813 0,'0'0'0,"0"0"0,57-20 31</inkml:trace>
  <inkml:trace contextRef="#ctx0" brushRef="#br0" timeOffset="109281.08">7397 7732 911 0,'1'-9'0'0,"-1"3"0"0,0 2 0 0,2-1 0 0,-2 3 1648 0,1 0 240 0,1 1 48 0,-1-3 16 0,1-1-480 16,0 0-112-16,0-1-16 0,-1 2 0 0,1 2 768 0,-2 1 128 16,0 1 48-16,-2 3 0 0,2 0-336 0,-1 1-64 15,-1 3-16-15,2-3 0 0,0-4-464 0,0 0-112 16,0 0-16-16,0 0 0 0,-1 42-1024 0</inkml:trace>
  <inkml:trace contextRef="#ctx1" brushRef="#br0" timeOffset="79132.48">12101 14247 0,'0'0'0,"0"0"0,0 0 16,0 0 0,0 0-1,0 0-15,-1-72 16,8 49-1,-7 23-15,8-35 32,-2 45-32,8-5 15,10 4 1,-24-9-16,106-2 31,-42 2-31,-9 2 0,1 1 16,-56-3-1,126 4 17,-126 0-32,-33-3 0,12 1 15,21-2 1,-86 20 0,-4-8-1,1 12-15,-3-1 16,92-23-1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51:15.8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6581 7560 13823 0,'0'0'1216'0,"1"1"-960"0,-1 1-256 0,0-1 0 0,0 1 848 0,1 1 128 0,-1 4 32 0,2 2 0 0,-1 7 1232 0,1 5 256 16,-1 6 64-16,0 4 0 0,-1 2-240 0,2 3-32 16,-2 3-16-16,1 1 0 0,1 1-2096 0,-2 2-432 15,1-4-64-15,-1 0-32 0,0-4 688 0,0-3 144 16,1-3 32-16,-1-4 0 15,0-1-96-15,2-3-16 0,-2 0 0 0,1-4 0 0,-1 2-144 0,0-5-16 16,2-1-16-16,-1-4 0 0,-1 0-80 0,2-2-16 16,-2-3 0-16,0-2 0 15,1-1-384-15,0-2-64 0,1-2-32 0,-1-3 0 16,1-1-80-16,-1-3-16 0,0-1 0 0,-1-3-15488 0</inkml:trace>
  <inkml:trace contextRef="#ctx0" brushRef="#br0" timeOffset="301.6">6104 7665 23039 0,'-5'-5'1024'0,"3"4"192"0,1 0-960 0,1-1-256 32,0 1 0-32,1-1 0 0,1 2 1024 0,1-1 176 15,4-2 16-15,4 0 16 0,-11 3 1088 0,0 0 224 16,58-11 32-16,-58 11 16 0,55-9-1248 0,-55 9-240 15,76-9-48-15,-76 9-16 0,77-10-512 0,-77 10-96 16,72-10-32-16,-72 10 0 0,66-10-80 0,-66 10-32 16,71-10 0-16,-71 10 0 0,58-6-64 0,-58 6-16 15,55-2 0-15,-55 2 0 0,56-3-48 0,-56 3-16 0,54-3 0 16,-54 3 0-16,0 0-144 0,66-4 0 0,-66 4 0 0,0 0 128 16,54-5-128-16,-54 5 0 0,0 0 0 0,0 0 0 15,0 0-128-15,0 0-64 0,0 0-16 0,0 0 0 31,0 0-784-31,0 0-160 0,0 0-16 0,0 0-17056 0</inkml:trace>
  <inkml:trace contextRef="#ctx0" brushRef="#br0" timeOffset="556.04">6308 8281 19343 0,'0'5'1728'0,"0"-2"-1392"0,1 1-336 0,2-1 0 0,0-1 608 0,0-1 48 16,1 0 16-16,3 1 0 0,-7-2 1200 0,0 0 240 16,0 0 64-16,69 18 0 0,-69-18-320 0,0 0-64 15,75 6-16-15,-75-6 0 0,0 0-672 0,79-2-128 16,-79 2-16-16,0 0-16 0,75-5-320 0,-75 5-64 0,55-6-16 0,-55 6 0 16,55-6-304-16,-55 6-64 0,0 0-16 0,60-11 0 15,-60 11-160-15,0 0 0 16,0 0 0-16,49-11 0 0,-39 8 0 0,-3 0 0 0,0 2 0 0,-1-2 0 31,-1 2-1024-31,0-2-144 0,-3 1-32 0,0 2-16192 0</inkml:trace>
  <inkml:trace contextRef="#ctx0" brushRef="#br0" timeOffset="985.45">7360 8060 19343 0,'-4'-7'848'0,"1"3"192"0,0 0-832 0,1-1-208 16,-1 4 0-16,-1 0 0 0,-2-1 1936 0,-3-1 352 16,-5-1 64-16,-6 0 16 15,-5 1 384-15,-2 3 64 0,0 1 32 0,2 4 0 0,0 0-1760 0,2 2-368 0,3 2-64 0,5-2-16 16,3 1-416-16,4-1-96 15,4 1 0-15,1-1-128 0,3 1 0 0,3-1 0 16,2 0 0-16,-5-7 0 0,0 0-320 0,0 0-64 16,0 0 0-16,62 28-16 15,-62-28-128-15,0 0-32 0,75 16 0 0,-75-16 0 0,0 0 288 16,71 17 48-16,-71-17 16 0,0 0 0 0,69 24 208 0,-69-24 128 0,0 0 0 0,0 0-128 16,71 38 672-16,-71-38 32 0,0 0 0 0,0 0 0 15,0 0-80-15,31 44-16 0,-30-38 0 0,-4-1 0 16,-1 1-112-16,-3 0-32 15,-1-2 0-15,-2 0 0 0,1-1 96 0,-3-2 16 0,-4 2 0 0,-1-2 0 0,0 1-128 0,-1-1 0 16,-3 1-16-16,-1-2 0 16,4 0-432-16,1 0-272 15,0 0 32-15,3 0 16 0,3 0-608 0,2 0-128 0,2 0-32 0,3 1-18528 0</inkml:trace>
  <inkml:trace contextRef="#ctx0" brushRef="#br0" timeOffset="1350.5">8732 7665 12895 0,'-4'-5'576'0,"4"4"112"0,3 0-560 0,-2 1-128 0,-2 0 0 0,-1 1 0 0,2 2 2496 0,2 1 480 0,2 6 96 0,0 5 0 0,2 8 192 0,-1 1 48 16,1 6 0-16,1 2 0 0,-7-32-1536 0,18 71-304 15,-9-32-64-15,1 1-16 0,0-2-832 0,-10-38-176 16,21 68-16-16,-21-68-16 0,18 49-224 0,-18-49-128 15,0 0 160-15,26 61-160 0,-26-61 176 0,0 0-176 0,0 0 192 16,24 51-192-16,-24-51 0 0,0 0 0 16,0 0 0-16,0 0 0 15,0 0-512-15,0 0-128 0,0 0 0 0,0 0-17712 0</inkml:trace>
  <inkml:trace contextRef="#ctx0" brushRef="#br0" timeOffset="1541.14">8605 8097 23039 0,'3'-4'1024'0,"-1"1"192"16,3 1-960-16,-1 0-256 0,-1 0 0 0,1 1 0 0,3-2 1552 0,6-1 272 15,-13 4 48-15,46-14 16 0,-46 14 416 0,61-16 64 16,-61 16 32-16,58-10 0 16,-58 10-1616-16,57-5-320 0,-57 5-64 0,0 0-16 31,76 0-976-31,-76 0-208 0</inkml:trace>
  <inkml:trace contextRef="#ctx0" brushRef="#br0" timeOffset="2161.27">9248 7649 37775 0,'-3'0'1664'0,"1"0"368"0,2 0-1632 0,-1 0-400 16,1 0 0-16,0 1 0 0,0 2 960 0,0 3 96 0,0 4 32 0,1 7 0 15,1 4-128-15,2 3 0 16,0 3-16-16,0 3 0 0,2-1-576 0,0 2-112 0,-2 3-32 0,2-1 0 16,-1-1-224-16,0-1 144 0,-1 0-144 0,0-2 128 15,-1-4-128-15,0-4 0 0,0-1 0 16,-1-3 0-16,0-3 0 0,-1-3 0 16,1 1 0-16,-1-4 0 0,-1 1 0 0,0-4-144 15,1 0 144-15,-1-3 0 0,2 0-192 0,-2-2 192 0,0-2-192 0,0 1 192 0,1-2 0 0,-1-1-128 16,0-2 128-16,0-2 0 15,3-1 0-15,-2-2 0 0,2-2 128 0,2-1-128 16,0-3 144-16,2 0-144 0,2 0 128 0,-1-1-128 16,5 1 0-16,0 0 0 0,1 4 0 0,-2 2 0 0,1 4 0 0,0 3 0 15,-13 4 0-15,0 0 0 0,0 0-224 0,0 0 80 16,68 15 16-16,-68-15 0 0,0 0-96 16,0 0-16-16,43 55 0 0,-43-55 0 15,0 0 80-15,20 50 16 0,-20-50 0 0,0 0 0 0,19 52 144 0,-19-52-128 0,0 0 128 0,22 47-128 31,-22-47 128-31,0 0 0 0,0 0-144 0,0 0 144 0,48 46-144 16,-48-46 144-16,0 0-192 0,0 0 192 0,0 0-144 0,0 0 144 0,67 12 0 0,-56-15-144 31,0 0 144-31,1-1 0 0,0-1 0 0,1-2 0 0,0 0 0 0,-3 0 0 0,1-1 0 16,-1-2 0-16,-2-1 240 0,1-2-32 16,-4-1 0-16,-2 0 0 0,0-2 160 0,-3-1 16 15,-3 0 16-15,0 2 0 0,-1 0 0 0,-2 4 0 16,-1 1 0-16,0 3 0 0,-1 3-80 0,-1 1-32 15,1 5 0-15,-1-1 0 0,1 3-32 0,0 2-16 16,-1 1 0-16,2 3 0 0,1 0-240 0,1 1 176 16,0 0-176-16,4 2 160 0,0 1-160 0,1 2 0 15,1-1 0-15,2 2 128 0,-3-17-128 0,0 0 0 16,20 48 0-16,-20-48 0 0,0 0 0 0,0 0 0 0,42 45 0 0,-42-45 0 16,0 0-160-16,0 0 160 0,0 0-208 0,61 29 80 31,-61-29-400-31,0 0-80 0,0 0-16 0,59 4-13376 0,-59-4-2672 15</inkml:trace>
  <inkml:trace contextRef="#ctx0" brushRef="#br0" timeOffset="2957.03">11953 8015 22111 0,'0'0'1968'16,"1"1"-1584"-16,1 1-384 0,-1-1 0 0,-1 1 544 0,1 0 32 0,2 3 0 0,-3-5 0 0,0 0 1520 0,0 0 304 0,23 56 64 0,-23-56 16 16,0 0-1152-16,20 61-240 0,-20-61-32 0,0 0-16 15,21 55-480-15,-21-55-112 16,0 0 0-16,0 0-16 0,20 48 16 0,-20-48 0 15,0 0 0-15,0 0 0 0,0 0-48 0,0 0 0 0,0 0 0 0,0 0 0 16,0 0-144-16,0 0-48 0,0 0 0 0,0 0 0 16,0 0 0-16,0 0 0 0,0 0 0 0,0 0 0 0,0 0 48 0,18-14 0 15,-15 0 0-15,0 0 0 16,1 0-64-16,0-2-16 0,2-1 0 0,1 2 0 16,-2-1-176-16,3 2 160 0,-1 0-160 0,2 1 160 0,3 2-160 0,-2 2 0 15,0 4 0-15,1 0 0 0,-1 3 0 0,0 2 0 16,-10 0 0-16,0 0 0 0,0 0-128 0,0 0-16 15,0 0 0-15,69 35 0 0,-69-35-64 0,0 0-16 0,0 0 0 16,0 0 0-16,48 58 32 0,-48-58 0 0,0 0 0 16,0 0 0-16,20 46 192 0,-19-36 0 15,-1-1-160-15,-1-4 160 0,-2 1 0 0,0-2 0 16,0-1 0-16,-1-1 0 0,1-2 288 0,0-2-32 0,0 1 0 0,1-4 0 16,-1 0-48-16,0-2-16 0,3-2 0 0,-1-1 0 15,1 1 0-15,0-3 0 0,1-1 0 0,2-1 0 16,-2-1-192-16,1-1 176 0,2-1-176 15,-1 0 160-15,1 0-160 0,0-1 0 0,3-2 0 0,0 0 0 16,2 2 0-16,1 1 0 0,0 2-160 16,-1 2 160-16,1 4-240 0,-1 2 48 0,1 3 16 15,0 3 0-15,-10 1 176 0,0 0-208 0,0 0 80 0,0 0 128 0,0 0-192 0,55 58 192 16,-55-58-192 0,14 43 192-16,-14-43-144 0,11 47 144 0,-11-47 0 0,10 45 0 0,-10-45 0 15,8 45 0-15,-8-45 160 0,13 44-32 0,-13-44-128 0,0 0 144 16,20 51-144-16,-20-51 160 0,0 0-160 0,0 0 0 15,0 0 0-15,28 52 0 16,-24-46-528-16,2-2 16 16,0 1 0-16,-1-3-12240 0,0-2-2448 15</inkml:trace>
  <inkml:trace contextRef="#ctx0" brushRef="#br0" timeOffset="3286.8">12741 8192 7359 0,'1'0'656'0,"-1"0"-528"0,2 0-128 0,-2 0 0 0,0 1 2016 16,0-1 368-16,0 3 80 0,0 0 16 0,1 1 2048 0,-1 3 400 0,2 1 96 0,-1 1 16 16,1-1-2528-16,0 1-496 15,1-1-96-15,0-1-32 16,1 2-1312-16,0-2-256 0,4 0-48 0,-1-1-16 0,0-2-256 16,1-1 160-16,-8-3-160 0,0 0 128 0,0 0 0 0,0 0-128 15,54-9 192-15,-40 2-64 0,0 0 48 0,0-3 0 16,-2 2 0-16,0-2 0 0,1-1 64 0,-2-1 16 15,-1 1 0-15,-1-2 0 0,-2 1 64 0,-3-3 32 16,-3 3 0-16,-1-2 0 0,-3-1 64 0,-4 3 16 16,-2-2 0-16,-3 2 0 0,-2 2-80 0,-1 2-16 15,-2 1 0-15,0 3 0 0,-2 2-112 0,1 2-32 16,0 3 0-16,1 0 0 0,-2 2-192 0,4 1 128 16,1 1-128-16,1 0 0 15,3-1-304-15,3 1-144 0,3 1-48 0,2 1 0 16,4-1-416-16,1 4-96 0,1-1-16 0,-4-11-12416 0,0 0-2496 15</inkml:trace>
  <inkml:trace contextRef="#ctx0" brushRef="#br0" timeOffset="4257.91">13281 8241 24879 0,'7'-7'1088'0,"-4"3"256"0,-1-2-1088 0,1 2-256 16,-1 1 0-16,-1 0 0 0,0-1 2880 0,1-5 528 15,2-3 112-15,-1-5 0 0,1-2-1648 0,-2 1-336 16,-2 0-64-16,-3 2 0 0,0 1-816 0,-4 0-144 16,-2 3-48-16,1 2 0 0,-2 1-80 0,-1 2 0 15,-2 5-16-15,-1 0 0 0,0 5-48 0,-3 3-16 16,0 1 0-16,0 1 0 0,0 2-160 0,0 1-16 16,3 2-128-16,1 0 192 0,3-1-192 0,3 1-192 15,3 1 48-15,1-1 0 0,3 0-192 0,0-13-48 16,0 0 0-16,0 0 0 15,19 46-16-15,-19-46-16 0,0 0 0 0,0 0 0 0,0 0 64 0,0 0 16 0,62 31 0 16,-62-31 0-16,0 0 112 0,38-11 32 0,-25 5 0 0,1-3 0 16,0-1 192-16,-2-3 0 0,0 0 0 0,1-1 0 15,-2-1 0-15,0-2 160 0,0-2 0 0,-2-2 0 16,-1-2 176-16,-1-1 48 0,-1-2 0 0,-3-4 0 16,0 2 96-16,0-3 32 0,-2-5 0 0,-2 7 0 15,1 5 80-15,-5-5 32 0,2-3 0 0,-1-2 0 16,-1 3-112-16,-1 3-32 0,0 6 0 15,-1 4 0-15,2 5-96 0,-1 5 0 0,0 1-16 0,1 4 0 0,-1 3-176 0,0 3-16 16,1 2-16-16,-1 5 0 16,-1 4-160-16,1 3 0 0,1 2-192 0,0 3 192 15,1 7-384-15,3 2 64 0,1 3 0 0,1 4 0 16,3 3-32-16,2 1 0 0,1 2 0 0,2-2 0 31,-9-42-96-31,19 71 0 0,-19-71-16 0,22 55 0 0,-22-55 80 0,0 0 0 0,35 58 16 0,-35-58 0 0,0 0 144 0,0 0 32 16,48 49 0-16,-48-49 0 0,0 0 32 0,0 0 16 15,0 0 0-15,63 29 0 0,-53-28 0 16,2-1 0-16,2-3 0 0,1-2 0 16,4-2 144-16,-2-2 0 0,1-1 0 0,-1-1 0 0,-1 1 0 0,-2-1 0 0,0-2 192 15,-2 0-64 1,1 1 48-16,-3-3 16 0,-1 4 0 0,-2-2 0 16,-3 1 64-16,-3 0 0 0,1 0 16 0,-4 0 0 0,-1 0 64 0,-2 0 16 0,-2 2 0 15,-2 1 0 1,1 2 16-16,-1 2 0 0,1 1 0 0,-2 3 0 0,1 1-96 0,0 2-16 15,0 3 0-15,-1 0 0 0,3 2-256 0,2 2 0 0,0 1 0 0,2 1 0 0,2 3-320 0,1 0-32 32,1 0 0-32,-1-14 0 15,0 0-160-15,15 47-16 0,-15-47-16 0,0 0 0 16,0 0-32-16,48 54 0 0,-48-54 0 0,0 0 0 0,0 0 272 0,74 29 48 16,-74-29 16-16,0 0 0 0,60 3 96 0,-60-3 16 15,39-8 0-15,-19 1 0 0,3-2 128 0,-5-1 0 16,-1-1-144-16,1-2 144 0,2-2 0 0,0-4 0 0,1-2 0 0,0-1 0 15,1-4 0-15,-3-2 0 0,-2 0 0 16,-4-3 0-16,-2 0 0 0,-4-2 0 0,-1-4 0 0,-5 1 0 16,-2-3 0-16,-3-2 0 0,-3-7 128 0,-6 0-128 15,-1 5 160-15,-5 0-160 0,-2 5 192 0,-1 3-192 16,1 5 256-16,-1 5-48 0,1 5-16 0,4 6 0 16,4 4 112-16,2 6 16 0,3 4 0 0,2 4 0 15,0 6 240-15,5 4 48 0,1 7 16 0,0-21 0 16,6 57-320-16,-1-22-64 0,2 4-16 0,2 4 0 15,-1 1 0-15,4 6 0 0,-1 3 0 0,2 0 0 0,-1-2 224 16,0-4 32-16,-12-47 16 0,24 75 0 16,-24-75 16-16,22 56 0 0,-22-56 0 0,0 0 0 0,28 64-352 0,-28-64-160 15,0 0 160-15,0 0-160 16,32 62-256-16,-32-62-160 0,0 0-32 0,0 0 0 16,0 0-864-16,22 54-176 0</inkml:trace>
  <inkml:trace contextRef="#ctx0" brushRef="#br0" timeOffset="4861.26">16266 8153 16575 0,'-7'-14'1472'0,"2"6"-1168"0,4-1-304 16,-2 1 0-16,2 2 2704 0,-1 1 496 0,-1-3 80 0,-1-6 32 0,-3-5 80 0,-3-8 32 0,-3-2 0 0,1 5 0 0,-2 2-2176 0,-2 5-432 15,-4 3-96-15,1 4-16 0,0 4-240 0,1 5-48 16,-1 4-16-16,1 2 0 0,-2 5-272 0,3 2-128 0,0 3 128 0,5 3-128 16,0 2 0-16,5 3 0 0,3-2-192 0,4 0 192 47,0-21-480-47,0 0 32 0,20 60 0 0,-20-60 0 0,0 0-80 0,52 48-16 0,-52-48 0 0,0 0 0 15,65 18 32-15,-65-18 0 0,45-3 0 0,-45 3 0 0,46-13 512 0,-30 3 144 0,3-1 16 0,-5 0 0 16,-1-2 256-16,-3 0 48 0,-3 1 16 0,-3 2 0 15,-3 0 96-15,1 4 32 16,-4 1 0-16,1 2 0 0,-2 1-32 0,-1 4 0 0,0 3 0 0,-1 4 0 16,0 2-256-16,2 5-48 15,-1 4-16-15,2 5 0 0,-1 5-256 0,2 2-256 16,1 2 64-16,-1 0 0 0,1-2-160 0,1 5-32 0,0 7 0 0,1 1 0 16,-1 0-16-16,-2-2-16 0,1-2 0 0,-2-3 0 15,0-1-16-15,-1-6 0 0,-1-4 0 16,-2-2 0-16,-3-1 224 0,1-4 32 0,-2-2 16 15,-3 1 0-15,1-3 160 0,-3 0 192 16,1-3-32-16,0-2-16 0,3-4 112 0,1-3 0 0,0-1 16 0,-1-3 0 16,2-1-272-16,-1-5 0 0,2-1 0 0,0-4 0 31,0-2-400-31,3-3-48 0,3-3 0 0,2-2-11840 0,3-5-2368 0</inkml:trace>
  <inkml:trace contextRef="#ctx0" brushRef="#br0" timeOffset="5225.74">16439 8079 32255 0,'-5'-9'704'15,"2"5"160"-15,1 0 32 0,1 1 0 0,1 1-720 0,-1 1-176 0,1 0 0 0,-2 1 0 0,1-2 1664 0,-2 2 288 0,-1 0 64 0,1 4 16 0,0 3-928 0,0 2-176 0,2 4-32 0,-1 1-16 0,2 1-592 0,0 2-112 16,0-17-32-16,0 0 0 0,12 53-144 0,-12-53 0 15,0 0 144-15,0 0-144 0,41 53 0 0,-41-53 0 16,0 0 0-16,0 0 128 16,60 26-128-16,-60-26 0 0,0 0 0 0,54-3 0 0,-37-1 128 0,0-4-128 15,0 1 160-15,-1-1-160 0,-1-2 208 0,-4-1-48 16,1 1-16-16,-4-3 0 0,-1 3 176 0,-3-2 48 16,-2-1 0-16,-2 0 0 0,-3-1 80 0,-3 0 0 15,-2-2 16-15,-3-1 0 0,-2 0 48 0,-4 0 16 16,-3 2 0-16,0 1 0 0,-1 1-96 0,0 3-32 0,-2 2 0 0,1 2 0 15,2 2-160-15,0 2-48 0,0 2 0 16,2 3 0 0,4 1-528-16,1 2-112 0,3 3-32 0,5-1 0 15,3 2-672-15,2 3-144 0,0-13-32 0,0 0-12576 0,0 0-2528 0</inkml:trace>
  <inkml:trace contextRef="#ctx0" brushRef="#br0" timeOffset="5638.91">16917 8129 30399 0,'4'-7'1344'0,"-1"3"288"0,0-2-1312 0,-2 2-320 16,-1 1 0-16,0 1 0 0,0-1 1952 0,-1-3 320 15,-1-4 64-15,-1-1 16 0,-1 0-992 0,-3 1-192 16,-3 3-32-16,-2 4-16 16,-1 1-704-16,-3 4-144 0,-1 2-16 0,2 3-16 0,-2 2-240 0,1-1 176 15,1 3-176-15,1-1 160 0,1 3-160 0,3-2 128 16,2-1-128-16,2 0 128 0,3 1-128 0,0-1 0 15,3 2 0-15,2-3 0 0,-2-9-240 0,0 0-16 16,0 0-16-16,0 0 0 0,27 56-112 0,-27-56 0 16,0 0-16-16,0 0 0 0,0 0 80 0,53 42 32 15,-53-42 0-15,0 0 0 0,0 0-80 0,0 0-16 0,65 10 0 0,-51-14 0 16,-1-1 160-16,-2 0 32 0,2-2 0 0,0-2 0 16,-3 1 384-16,0-2 96 0,-2 1 16 0,-2-1 0 15,-1 2 208-15,0-2 64 0,-4 0 0 0,-2 0 0 16,-2 2 32-16,-2-2 16 0,1 1 0 0,-3 0 0 15,0 0 32-15,-3 1 16 16,2 1 0-16,-1 2 0 0,2 1-192 0,0 1-32 0,2 2-16 0,-3-1 0 0,3 2-432 0,-1 2 0 31,2 1 128-31,0-1-128 16,-1 3-384-16,1-1-128 0,1 3 0 0,1-1-16 16,2-1-432-16,1 1-96 0,3 2-16 0,0-2-18416 0</inkml:trace>
  <inkml:trace contextRef="#ctx0" brushRef="#br0" timeOffset="6216.34">17372 8105 6447 0,'5'-2'272'0,"-3"-1"80"0,1 1-352 0,-2-1 0 0,0 2 0 0,-1 0 0 0,2-1 3776 0,-2-1 672 0,1-4 144 0,-1-1 16 0,-1-2 128 0,-2 0 32 16,2-1 0-16,-4 0 0 16,0 1-2912-16,-2 0-592 15,-2 1-112-15,1-1-32 0,-2 3-256 0,0 0-48 16,-3 3-16-16,0 1 0 0,1 3-432 0,-2 2-96 16,-2 0-16-16,-1 5 0 0,2 3-256 0,-1 2-144 15,1 2 16-15,2 0 0 0,4 3-128 0,2 0-32 16,2-2 0-16,2 2 0 0,3-17-16 0,1 40 0 15,-1-40 0-15,0 0 0 0,13 58-80 0,-13-58 0 16,0 0-16-16,25 53 0 16,-25-53-32-16,0 0 0 0,0 0 0 0,54 49 0 0,-54-49 160 0,0 0 16 0,0 0 16 0,65 4 0 15,-51-8 240-15,0-5-144 0,0-2 144 16,1-3-128-16,-3-1 128 0,1-1 0 16,-2-3 128-16,1-2-128 0,-3 0 320 0,0-2-16 0,-2-1 0 0,-3-3 0 15,-1-1 96-15,-3-3 32 0,0-4 0 0,-3-2 0 16,-1-1 16-16,-3-3 16 0,0-6 0 0,0-1 0 15,-2-3-48-15,1-2-16 0,1-1 0 0,0 3 0 16,0 6-16-16,1 5-16 0,0 6 0 0,1 9 0 16,0 7-112-16,1 3 0 0,1 7-16 0,2 5 0 15,0 3 64-15,1 4 16 0,0 5 0 0,0 5 0 16,0-14-128-16,4 47 0 0,-3-19-16 0,3 9 0 0,2 5-176 0,1 6 0 16,2 4 0-16,1 3 0 0,-1 3 0 15,4 3 192-15,3 0-192 0,-1-5 192 16,-15-56 112-16,31 88 16 0,-31-88 16 0,27 62 0 15,-27-62-112-15,0 0-32 0,33 71 0 0,-33-71 0 0,0 0-192 0,25 55 0 16,-25-55 0-16,0 0-160 16,0 0-688-16,21 54-144 0,-18-46-32 0,1-1-14176 15,-4-7-2848-15</inkml:trace>
  <inkml:trace contextRef="#ctx0" brushRef="#br0" timeOffset="6749.99">19472 7967 23951 0,'-5'-11'1056'0,"2"4"224"0,1 1-1024 0,1 2-256 15,0 2 0-15,-1 1 0 0,1 1 1344 0,-2-2 224 0,-1 2 32 0,-3 0 16 0,0 3 240 0,-2 3 64 16,1 2 0-16,1 4 0 0,-1 2-1024 0,6 0-192 0,-1 3-32 0,3-2-16 31,0-15-384-31,0 0-80 0,18 50 0 0,-18-50-16 16,0 0 48-16,48 45 16 0,-48-45 0 0,0 0 0 0,65 33-32 0,-65-33 0 15,0 0 0-15,72 9 0 0,-72-9-32 0,48-7-16 0,-28 0 0 0,0-3 0 16,-3-1 176-16,-2-2 48 0,-1 1 0 0,-4-2 0 0,-1 1 128 16,-6 0 16-1,-3-1 16-15,-3 0 0 0,-3 0 32 0,-2-2 0 0,-5 2 0 0,-3-1 0 16,-3-1-80-16,-4 2-16 15,-4 0 0-15,-1 1 0 0,0 3-176 0,-2 2-48 0,-1 3 0 0,-4 3 0 16,1 0-256-16,0 4 0 0,3 0 0 16,1 4 0-1,5 1-496-15,2 2-48 0,6 1-16 0,3 1 0 0,7 0-400 16,4 2-96-16,3-13-16 0,0 0-12448 16,0 0-2496-16</inkml:trace>
  <inkml:trace contextRef="#ctx0" brushRef="#br0" timeOffset="7100.89">19984 7970 34095 0,'-6'-9'1504'0,"5"5"320"0,-1 0-1456 0,2 0-368 0,0 2 0 0,0 1 0 16,0 1 832-16,2-2 80 0,-1 0 32 0,0 0 0 15,2 1 400-15,1 4 96 0,1 1 16 0,-5-4 0 16,0 0-896-16,0 0-176 0,0 0-48 0,31 65 0 15,-31-65-144-15,0 0-48 0,21 53 0 0,-21-53 0 0,0 0-144 0,0 0 0 16,35 58 0-16,-35-58 0 0,0 0 0 0,0 0 128 16,0 0-128-16,57 31 0 0,-57-31 256 0,0 0-48 15,39-8 0-15,-27-1 0 0,-1 2 64 0,-1-2 16 16,0-4 0-16,-2-1 0 0,1 0 160 0,-4-2 16 16,0 2 16-16,-1-3 0 0,-1 1 64 0,-1-1 16 15,-2-2 0-15,0 2 0 0,0 0-48 0,-1 0 0 0,0 1 0 0,-1 1 0 16,-1 3-144-16,2 1-48 15,0 0 0-15,-1 1 0 0,1 1-320 0,-2 2-192 16,2 3 32-16,-1 1 0 16,2 2-752-16,-1 2-160 0,2 1-16 0,-1 3-16 15,2 2-480-15,-2 5-80 0,0-12-32 0,0 0-18208 0</inkml:trace>
  <inkml:trace contextRef="#ctx0" brushRef="#br0" timeOffset="7600.39">20430 8192 22111 0,'3'-2'1968'15,"1"1"-1584"-15,0-1-384 0,-1 1 0 0,1 1 1504 16,2-4 224-16,3-2 32 0,5-2 16 0,4-5 864 0,5-3 176 16,-2 1 48-16,0-1 0 0,-3 2-1584 0,-1 0-320 15,-3 1-64-15,-2 2-16 0,-2 0-480 0,-6 1-80 16,0 0-32-16,-4 1 0 0,-3 1-96 0,0-2 0 16,-4 2-16-16,-1 0 0 0,-2 3-176 0,-3 1 0 15,-1-1 0-15,-3 4 128 16,0 0-128-16,0 2-224 0,0 2 48 0,3 1 16 15,0 3 32-15,3 0 0 0,0 2 0 0,1 2 0 0,1 0 128 0,4 2-208 16,0 1 80-16,4 0 128 0,2-1-256 16,-1-13 64-16,0 0 0 0,0 0 16 0,0 0-160 0,37 59-48 15,-37-59 0-15,0 0 0 0,0 0 128 0,57 28 0 16,-57-28 16-16,0 0 0 0,52 8 240 0,-52-8 208 0,0 0-32 16,56-8-16-16,-36 3 80 0,1-2 16 0,0-2 0 15,-1-2 0-15,-1 1 16 0,-1-3 16 0,0 1 0 0,-1-1 0 16,-1 0 96-16,-3-1 0 15,-2 1 16-15,-1-1 0 0,0 2 64 0,-3 0 16 0,0 1 0 16,-2-2 0-16,2 3 0 0,-1-1 0 0,0 1 0 16,1 2 0-16,0-1-160 0,1 1-16 0,1 1-16 15,1 2 0-15,0 3-288 0,-10 2 0 0,0 0 0 0,0 0 0 0,0 0 0 0,0 0 0 16,62 32 0-16,-62-32 0 0,0 0-160 0,0 0 16 31,36 62 0-31,-36-62 0 0,0 0 16 0,0 0 0 16,29 54 0-16,-29-54 0 0,0 0 128 0,0 0 0 0,0 0 0 0,0 0-128 15,0 0 128-15,0 0 0 0,48 42 0 0,-44-42 0 16,3 0-128-16,-1 0-112 0,-1 0-16 0,-5 0 0 31,0 0-640-31,0 0-144 0,0 0-32 0,0 0-11888 0,0 0-2384 0</inkml:trace>
  <inkml:trace contextRef="#ctx0" brushRef="#br0" timeOffset="8030.1">21393 8100 13823 0,'8'-6'608'0,"-4"3"128"0,0 0-592 0,0 1-144 0,-1 0 0 0,-2 1 0 0,2-2 2240 0,4-1 400 0,2-3 96 0,2-3 16 0,2 0 368 0,-3 0 80 0,0 2 0 0,-5-2 16 15,0 0-1344-15,-3 1-272 16,-2-1-48-16,-2 0-16 0,-3 1-832 0,-2-3-160 16,-4 2-32-16,0-1-16 0,-2 3 48 0,0-1 16 15,-1 3 0-15,-1 2 0 0,-1 1-64 0,0 2-16 16,2 1 0-16,-3 3 0 0,0 2-352 0,-1 3-128 15,3 1 0-15,0 4 144 0,4 0-144 0,3 1 0 16,1 3 0-16,1 1 0 0,6-18-304 0,-3 36 64 16,3-36 16-16,0 0 0 0,9 48-144 0,-9-48-16 15,0 0-16-15,0 0 0 0,0 0 112 0,38 48 32 16,-38-48 0-16,0 0 0 0,0 0 128 0,0 0 128 16,55 5-192-16,-44-9 192 0,0 0 0 0,1-3 0 15,-2 0 0-15,-1-2 0 0,1-1 176 0,-3 0-16 0,0 1 0 16,-2-1 0-16,-1 1 208 0,-3 1 32 0,1 1 16 15,-2 1 0-15,0 3 112 0,-2 2 32 0,1 1 0 16,1 0 0-16,0 1-112 0,0 2 0 0,1 1-16 0,1 2 0 16,-2-6-432-16,0 0 128 0,0 0-128 0,0 0 0 15,0 0 0-15,0 0-144 0,42 49 0 0,-42-49 0 16,0 0-176-16,0 0-16 0,0 0-16 0,54 13 0 16,-41-14-160-1,-13 1-16-15,0 0-16 0,42-7 0 0,-25 2-368 0,-2 3-80 16,0-4-16-16,-1 2-18000 0</inkml:trace>
  <inkml:trace contextRef="#ctx0" brushRef="#br0" timeOffset="8269.2">21810 7424 33167 0,'-1'-11'2944'0,"1"1"-2352"0,0 3-464 0,0 4-128 0,0 2 1680 0,0-3 320 0,-2-5 64 0,1-5 16 0,0 0-848 0,-2 0-160 16,1 4-48-16,1 6 0 0,-1 7-256 0,1 5-48 15,1-8-16-15,-1 37 0 0,1-37-512 0,1 62-192 16,0-21 144-16,1 6-144 0,-2 2 128 0,-2 6-128 0,1 7 0 0,0 3 128 16,-1 0-128-16,4-5 0 15,0-8 0-15,-2-52 0 0,12 77-320 0,-12-77 48 0,18 56 16 0,-18-56 0 32,0 0-208-32,31 55-48 0,-31-55 0 0,0 0 0 15,0 0-304-15,0 0-64 0,57 39-16 0,-57-39-17920 0</inkml:trace>
  <inkml:trace contextRef="#ctx0" brushRef="#br0" timeOffset="8537.26">22156 7393 39615 0,'-11'-22'1760'0,"5"10"352"0,2 3-1680 0,1 2-432 16,2 2 0-16,-1 4 0 0,1-1 560 0,-2 0 16 15,0-1 16-15,-1 1 0 0,0 4 480 0,0 5 80 16,-1 6 32-16,1 6 0 0,1 7-576 0,1 6-112 15,0 6-32-15,1 6 0 0,-1 4-80 0,1-1-32 16,1-2 0-16,1 0 0 0,2 5-16 0,1 1 0 16,2 1 0-16,0-4 0 0,-6-48 0 0,15 87 0 15,-15-87 0-15,17 70 0 0,-17-70-144 0,14 55-16 16,-14-55-16-16,0 0 0 16,0 0-160-16,29 70 0 0,-24-57-192 0,1-3 192 15,0-1-800-15,-1-4-32 0,-1 1-16 0,2-3-13936 16,-2-2-2800-16</inkml:trace>
  <inkml:trace contextRef="#ctx0" brushRef="#br0" timeOffset="8971.19">22915 7656 23951 0,'-6'-21'1056'0,"5"8"224"0,-1 3-1024 0,4 0-256 0,1 3 0 0,-1 0 0 0,3-1 512 16,2-8 32-16,4-8 16 0,6-5 0 15,3-1 1296-15,1 3 272 0,2 6 48 0,1 4 16 0,-5 6-528 0,3 4-96 0,-1 2-32 0,-21 5 0 32,44 5-704-32,-44-5-160 0,0 0-32 0,72 32 0 0,-72-32-256 0,0 0-64 0,72 55-16 0,-72-55 0 15,0 0-144-15,45 71-32 0,-45-71 0 0,8 54 0 0,-12-22-128 16,-4 3 0-16,-4-1 144 0,-3-1-144 0,-2-2 0 31,-2-2-192-31,3 0 32 0,-6-4 0 16,1 1-208-16,-1-1-32 0,0-2-16 0,1 1-18208 15</inkml:trace>
  <inkml:trace contextRef="#ctx0" brushRef="#br0" timeOffset="9162.39">23115 8436 45151 0,'-5'-3'2000'0,"3"2"416"0,1-1-1936 0,0 2-480 0,-1 0 0 0,2 0 0 15,0-1 512-15,0 1 16 0,0 0 0 0,-1-2 0 16,1 1 736-16,0 0 144 0,0-2 16 0,1 0 16 16,1 0-896-16,-1 0-176 0,0-1-48 0,1 0 0 15,-2-2-640-15,1 2-144 0,1 0-32 0,-1 0 0 16,-1 1-992-16,-1 0-208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51:47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7:51:51.232"/>
    </inkml:context>
  </inkml:definitions>
  <inkml:trace contextRef="#ctx0" brushRef="#br0">11248 1942 11967 0,'-3'0'1072'0,"0"1"-864"0,0 0-208 0,1 1 0 0,-1-2 1408 0,-1 4 256 0,-5 2 32 0,-4 5 16 16,-4 5 1328-16,-5 8 272 0,-6 11 48 0,-6 10 16 15,-2 9-1280-15,0 6-256 0,-3 8-48 0,1 4-16 0,4-2-592 0,0 4-112 16,3 13-32-16,3 2 0 0,6 0-608 0,6-7-128 15,6-6-32-15,6-7 0 0,5-5-272 0,1-11 0 16,1-10 128-16,2 2-128 0,4 0 128 0,1 2-128 16,2-5 144-16,-12-42-144 0,24 72 224 0,-24-72-48 15,24 51-16-15,-24-51 0 0,0 0 64 0,34 55 16 16,-34-55 0-16,0 0 0 0,0 0-80 0,0 0-16 16,50 51 0-16,-42-45 0 0,-8-6-144 0,0 0 0 15,0 0 0-15,0 0 0 16,0 0-496-16,0 0-128 0,64-2-16 0,-56-5-18176 0</inkml:trace>
  <inkml:trace contextRef="#ctx0" brushRef="#br0" timeOffset="1988.46">11319 3213 19343 0,'1'3'1728'0,"2"-2"-1392"0,0 1-336 0,-2-1 0 0,0-1 688 0,2 0 64 15,1 1 16-15,5 1 0 0,-9-2 2336 0,0 0 480 16,0 0 80-16,73 1 32 0,-73-1-2048 0,0 0-416 16,64-15-80-16,-64 15 0 0,42-20-496 0,-20 6-80 15,-6 1-32-15,3-1 0 0,-2-2-128 0,-2-2-32 16,1-2 0-16,-1-2 0 0,0-2 32 0,-3-2 0 15,0 1 0-15,-4-2 0 0,-1 2 32 0,-3-1 0 16,-2 2 0-16,-2 3 0 0,-2 3-112 0,1 2-16 16,-3 2 0-16,-2 0 0 0,-2 2-112 0,-1 1-16 0,-1 4-16 0,-1 3 0 15,0 1-176-15,-1 4 192 0,0 2-192 0,-1 3 192 16,-1 4-192-16,0 3 0 16,-1 5 0-16,4 2 0 0,1 5 0 0,3 5 0 0,3 1 0 0,3-1 0 15,1-6-144-15,2 1 144 0,5 3-192 0,2 3 192 16,4 2-320-16,-13-33 32 0,31 61 16 0,-31-61 0 15,0 0 16-15,39 57 16 0,-39-57 0 0,0 0 0 16,58 49 64-16,-58-49 16 0,0 0 0 0,0 0 0 16,81 29 32-16,-81-29 0 0,0 0 0 0,60-4 0 15,-60 4 128-15,0 0-128 0,58-21 128 0,-38 8-128 16,1 0 128-16,-2-2 0 0,-4 2 0 0,-1-1 0 16,3-2 0-16,-1-2 0 0,-2 0 192 0,-3-1-64 15,1 1 48-15,-2 0 16 0,-2-1 0 0,-1-1 0 16,0 1 64-16,-1-1 0 0,-2 0 16 0,-1 0 0 0,-2 2 48 0,-1 0 0 15,-1 1 0-15,1 3 0 0,-2 1-64 0,0 3 0 16,-1 1 0-16,0 1 0 0,0 2-48 0,-1-1-16 16,1 3 0-16,-1 0 0 0,1 1-32 0,0 0-16 15,0 2 0-15,1-2 0 16,0 1-16-16,-1 1-128 0,2 1 192 0,-2 0-64 0,2-1-128 0,1 1 160 0,-2 0-160 0,2 0 160 31,0 0-160-31,0 1 0 0,0-1 0 0,2 0 0 0,-2 1 0 0,0-1 0 0,1 0 0 0,-1-1 0 16,1 0 0-16,-1-2 0 0,2 0 0 0,-2-1 0 15,1-2 0-15,-1 0 0 16,0-1 0-16,2 2 0 0,-2 0 0 0,1 0 0 0,1 1 0 0,-2-1 0 16,1 0 0-16,0 0 128 0,2 1-128 0,0 0 0 15,0 1 0-15,1 0 0 16,-1 1 0-16,1 0 0 0,-1 2 0 0,1-1 0 0,2 1 0 16,-1 0 0-16,4 1 0 0,-2 1 0 0,3-1 0 0,-2 0 0 15,2 2 0-15,0-1 0 16,-10-2 0-16,0 0 0 0,0 0 0 0,0 0 0 0,67 4 0 0,-67-4 0 15,0 0 0-15,0 0 0 0,55-11 0 0,-41 6 0 0,0 0 0 0,0-1 0 16,0 0 0-16,-1-1 0 16,0 2-128-16,-1 0 128 0,0 1 0 0,-3 3 0 15,-1-2 0-15,-3 3 0 0,-1 1 0 0,-1 2 0 0,-1 0 0 0,-1 3 0 16,-1 1 0-16,0 1 0 16,0-1 0-16,-3 3 0 0,2 3 0 0,-3 2 0 15,-1 2 0-15,1 2 0 0,-2 2 0 0,1 1 0 0,1 2 0 0,-1-1 0 0,3 0-144 16,0 1 144-1,1 0-128-15,2 0 128 0,2 0-192 0,0-3 192 16,-3-21-304-16,11 38 48 0,-11-38 16 0,0 0 0 0,20 48 96 0,-20-48 16 16,0 0 0-16,27 43 0 15,-27-43 128-15,0 0-160 0,0 0 160 0,0 0-160 16,42 42 160-16,-42-42 0 0,0 0-144 0,0 0 144 16,0 0 0-16,0 0-176 0,64 14 176 0,-64-14-128 15,0 0 128-15,0 0 0 0,38-16 0 0,-27 9 0 16,-1-1 0-16,-2-3 128 0,2-1-128 0,-3 0 176 0,0-2 80 0,-1-1 0 15,-2 3 16-15,-1-2 0 16,0-1 96-16,-3-2 16 0,1 1 0 0,-1-3 0 0,-1 2 0 0,0 0 0 16,-2 2 0-16,0-1 0 0,2 2-96 0,-1-2-16 15,1 4 0-15,-1-1 0 0,2 2-112 0,0-1-32 16,2 4 0-16,-1-2 0 0,1 2-128 0,0 1 0 16,3-2 0-16,-1 2 0 0,3 0 0 0,-1 1 0 15,2 2 0-15,-1 0 0 0,2 1 0 0,-1 0 0 16,2 2 0-16,-2-2 0 0,2 2 0 0,0-1 0 0,1-1 0 0,-1 2 0 15,0-2-144-15,2-1 144 0,-3-2 0 0,4 0 0 16,0-1 0-16,-2 0-128 0,0 0 128 0,1 0 0 16,-4 0 0-16,1 2 0 0,-2-3 0 15,1 1 0-15,-2 0 0 0,1 2 0 0,-1-2 0 0,-2 1 0 16,-1 2 0-16,0-1 0 0,-1 3 0 0,0-1 0 16,-2 0 144-16,1 2-144 0,-1 2 128 0,-1 0-128 15,1 2 128-15,0 0-128 0,-2 4 128 0,1 2-128 16,1 2 0-16,-1 2 0 15,1 2 128-15,0 2-128 0,0 1 0 0,1 2 0 0,2 1 0 0,-2 2 0 16,3-2-192-16,-1 0 16 0,1 1 16 0,1-1 0 0,0-1-96 0,1-1-32 16,0 1 0-16,-1-3 0 15,-5-17 48-15,12 34 16 0,-12-34 0 0,0 0 0 0,17 42 16 0,-17-42 0 16,0 0 0-16,0 0 0 0,29 50 16 0,-29-50 0 16,0 0 0-16,0 0 0 0,0 0 64 15,0 0 128-15,0 0-208 0,64 35 80 0,-64-35 128 0,0 0-128 16,0 0 128-16,0 0-128 0,52-15 128 0,-39 8 0 15,-2-2 0-15,0 1-128 16,-1-1 128-16,0-2 0 0,-1 0 0 0,1-4 0 0,-2 0 0 0,-1-2 176 16,0 0-176-16,-3-1 192 0,1-2 96 0,-3-3 32 0,1 2 0 0,-3 0 0 15,0 0 32-15,-1-1 16 0,-2 4 0 0,0 1 0 16,0 2-80-16,-1-1-16 0,1 3 0 0,-1 3 0 16,1 3-112-16,0 2-32 0,-1-1 0 0,1 5 0 15,-1-1-128-15,1 5 160 0,2 0-160 0,-2 4 160 16,2 1-160-16,1 4 0 0,-2 2 0 0,4 3 0 15,-1 3 0-15,0 1-176 16,2 1 48-16,2 1 0 0,-1 1-144 0,1 0-32 0,2-1 0 16,-7-23 0-16,17 43-192 0,-17-43-32 15,20 40-16-15,-20-40 0 0,0 0 176 0,33 48 48 0,-33-48 0 0,0 0 0 0,0 0 80 0,0 0 32 16,0 0 0 0,0 0 0-16,66 30 208 0,-56-33-144 0,0-3 144 0,0-1-128 15,1-1 128-15,-1-1 0 0,1-1 0 0,-1-2 0 16,0 0 288-16,0-2-16 0,-2 3 0 0,-1-3 0 15,0 0 112-15,1-3 32 0,-4 0 0 0,-1-2 0 16,-2-2-16-16,-2-3 0 0,-2 0 0 0,-1-1 0 16,-5-1-128-16,1 2-16 0,-5-1-16 0,0-1 0 15,0 1-240-15,-1 1 176 0,0 0-176 0,0 4 160 16,4 6-160-16,-4 1 0 0,1 1 0 0,-2 2 0 16,1 1-176-16,-2 4 48 0,2 3 0 0,1 2 0 15,3 3-48-15,1 0 0 0,1 1 0 0,3 2 0 16,-1 4-128-16,2 4-16 0,1 3-16 0,2 2 0 15,2 3 16-15,2 0 0 0,4 4 0 0,3-1 0 16,-10-25 16-16,30 48 16 0,-30-48 0 0,0 0 0 0,57 51 48 0,-57-51 16 0,0 0 0 0,71 17 0 16,-71-17 224-16,0 0-192 0,81-9 192 0,-81 9-192 15,50-14 192-15,-50 14 0 0,53-17 0 0,-53 17 0 0,53-19 0 0,-53 19 0 32,51-16 0-32,-51 16 160 0,51-11-160 0,-51 11 0 15,0 0 144-15,74-6-144 0,-74 6 0 0,0 0 144 16,0 0-144-16,60 38 0 0,-53-21 192 0,-2 4-64 15,-3 1 0-15,-2-1-128 0,-1 0 224 0,0-1-64 16,-4 1-16-16,1-1 0 0,0-5-16 0,0 4 0 16,-2-1 0-16,0 2 0 0,2 0 128 0,0-3 0 15,1-2 16-15,2-1 0 0,-1-4-80 0,1-1 0 0,2-1-16 16,-1-1 0-16,0-3-176 0,2 1 0 0,-1-3 0 0,2 0 0 31,0-2-832-31,0-2-32 0,1-2-16 0,0-2-13648 0,0 1-2752 0</inkml:trace>
  <inkml:trace contextRef="#ctx0" brushRef="#br0" timeOffset="2389.27">14384 2639 30399 0,'1'-2'2704'0,"1"-3"-2160"0,-1 3-544 0,-1 0 0 0,-1 1 1600 0,-1-2 224 0,1-3 32 0,0-1 16 0,-4-1-16 0,-2-1 0 16,-1 4 0-16,-5 3 0 0,-2 4-304 0,-1 3-64 16,-2 5-16-16,-1 3 0 15,-2 4-1856-15,3 3-368 0,-1 2-80 0,4-1 0 0,2 1 640 0,5-1 192 16,1 0 0-16,4-1 0 0,3-1-368 0,0-19 48 16,0 0 16-16,21 53 0 15,-21-53-144-15,0 0-16 0,54 34-16 0,-54-34 0 16,0 0 0-16,79 34 0 0,-79-34 0 0,0 0 0 0,73 39 208 0,-73-39 32 0,0 0 16 15,54 35 0-15,-54-35 224 0,0 0 0 0,0 0 0 0,45 51 0 16,-45-51 0-16,0 0 240 0,0 0-32 0,9 41 0 16,-14-29 224-16,-2 0 32 0,-1-2 16 0,-4 1 0 15,0 2 32-15,-5-1 0 0,-3 0 0 0,-3 0 0 16,1-3 64-16,-2 1 32 0,0-3 0 0,3 0 0 16,1-2-288-16,-1-5-64 0,1 0-16 0,0-3 0 31,6-1-1120-31,1-2-208 0,0-3-64 0,5-3-18992 0</inkml:trace>
  <inkml:trace contextRef="#ctx0" brushRef="#br0" timeOffset="2649.47">14363 1805 40543 0,'0'7'1792'0,"3"-2"384"0,2 2-1744 0,1 0-432 0,-2 0 0 0,0 0 0 16,-4-7 400-16,0 0 0 0,51 68 0 0,-51-68 0 16,82 113 1248-16,-30-41 240 0,2 7 48 0,-3-2 16 31,-4-7-2160-31,-8-2-432 0,-1 0-96 0,-7-2-16 0,-5-1 752 0,-5 2 0 0,-1-5 0 0,-2-3 0 16,2 1 416-16,-7-7-32 15,-5-2 0-15,-7-4 0 0,-3-2 0 0,-5 0-16 0,-6 0 0 0,-8-1 0 16,-5-1 32-16,-5-1 16 0,-1 0 0 0,5-9 0 15,4-8-272-15,-2 1-144 0,-6-2 160 0,-7-2-22816 16</inkml:trace>
  <inkml:trace contextRef="#ctx1" brushRef="#br0">14500 13543 0,'0'0'0,"0"0"0,0 0 16,0 0-1,0 0-15,0 0 16</inkml:trace>
  <inkml:trace contextRef="#ctx0" brushRef="#br0" timeOffset="6037.87">9878 8245 3679 0,'0'0'320'0,"0"0"-320"0,0 0 0 0,0 0 0 0,0 0 896 0,1 0 96 0,-1 0 32 0,0 0 0 0,0 0 432 0,0 0 80 0,1 2 32 0,-1-2 0 16,2 1-160-16,-2 0-48 0,1 1 0 0,-1-2 0 16,0 1-112-16,2-1-32 0,-1 0 0 0,-1 0 0 15,2 0-64-15,-2-1-32 0,1-1 0 0,-1 1 0 16,1-2-16-16,-1 0 0 0,2 1 0 0,-2-1 0 0,-2-1-32 0,2-1-16 16,-2 1 0-16,0 0 0 15,-1 0-384-15,0 1-80 0,-1 0-16 0,0 0 0 0,1 0-240 0,-2 2-48 16,0 1-16-16,0-2 0 15,0 4-80-15,0-1-32 0,-1 2 0 0,0 1 0 0,1 1-160 0,-1 2 0 16,2 0 0-16,-2 1 0 0,2 2-176 0,1 0-64 16,0 0-16-16,1 1 0 15,2 2-336-15,1-2-80 0,0-2-16 0,1-1 0 16,2-1-176-16,0 0-32 0,3-1-16 0,-1-3 0 0,1 0 464 0,0-2 80 16,0-1 32-16,0-1 0 0,-1-1 592 0,-2 1 128 15,2-4 32-15,-1 0 0 0,2-2 448 0,1-3 96 16,-1 0 0-16,0-1 16 0,-2-1-16 0,2 0-16 15,-2-1 0-15,0 2 0 0,-1-2-256 0,1 2-48 0,-2 1-16 16,-2 0 0-16,0 0-256 0,-2 2-48 0,0-2-16 0,-1 3 0 16,-1-1-112-16,-1 3-32 0,0 1 0 0,-2 1 0 15,-1 1-32-15,0 4 0 0,-1-1 0 0,-1 2 0 16,2 0-128-16,-1 2 0 0,-2 4 0 0,0 1 0 16,-2 3-144-16,3-1-16 0,2 1 0 0,-1-2 0 15,6 1-128-15,-1 0-32 0,0 1 0 0,3 0 0 31,0-2-384-31,3-1-96 0,1 0-16 0,0-2 0 16,2-1-80-16,-2-2 0 0,3-3-16 0,-1 0 0 0,-2-4 640 0,3 1 128 0,2-5 144 0,1-1-208 0,1-3 768 0,-1-2 144 16,-2-1 48-16,1-1 0 15,-1 0 112-15,1 0 32 0,-1-2 0 0,1 1 0 16,-4-1-320-16,1 3-64 0,-3 2-16 0,-2 1 0 16,-1 2-192-16,-1-1-48 0,-1 2 0 0,-2 1 0 0,-2 4-16 0,-1 0-16 15,0 1 0-15,0 1 0 0,-1 3-96 0,-1 1-128 16,-1 1 176-16,1 4-176 15,-3 1 0-15,2 3 0 0,0-2 0 0,3 0 0 0,2-2-320 0,-1 1 16 16,2 1 16-16,1 2 0 16,2-2-480-16,2 0-112 0,0-1-16 0,4 0-17200 0</inkml:trace>
  <inkml:trace contextRef="#ctx0" brushRef="#br0" timeOffset="7116.7">9845 8162 1839 0,'-1'-4'160'0,"1"1"-160"0,0 1 0 0,0 1 0 0,-2 0 1152 0,2-1 208 0,0 2 48 0,0 0 0 0,0-1 768 0,-1 2 176 0,1 2 16 0,-2 3 16 16,1 2-176-16,0 1-32 0,1 2-16 0,-2 2 0 0,1 1-752 0,1 3-128 31,0 1-48-31,0 0 0 0,0 4-144 0,1-4-16 16,1-1-16-16,-1-2 0 0,-1 0-272 0,1 2-48 16,1 1-16-16,1 3 0 0,-2 2-256 0,2-1-48 15,-2 2-16-15,2 0 0 0,-1 2-272 0,-1-1-128 16,0 3 128-16,-1-1-128 0,0-1 0 0,0-1 0 15,-1-2 0-15,0-2 0 0,-1 2 0 0,1-2 0 16,-1 1 0-16,1 0 0 0,0 0 0 0,1-1 0 16,-2-2 0-16,2-1 0 0,0 2 0 0,0 0 0 0,0 2 0 15,0-1 0-15,0 1 0 0,0-1 0 0,2 0 0 0,-2 0 0 16,1-1 0-16,-1 0 0 0,1-2 0 0,-1 1 0 16,0 0 0-16,0 1 0 0,0 1 0 0,0 0 0 15,0-1 0-15,0 0 0 0,-1 0 0 0,0 0 0 16,1-1 0-16,-2 3 0 0,-1 0 0 0,2-1 0 15,-1-1 128-15,1 1-128 0,0 2 0 0,-1 0 128 16,2-4-128-16,-1 2 0 0,1-1 0 0,0 0 128 16,-2 0-128-16,2 0 160 0,0-1-160 0,-1 0 160 15,1-1-32-15,0 0-128 0,0 2 192 0,0-1-64 16,0-1 0-16,0 0 0 0,0 6 0 0,1 0 0 16,-1-2-128-16,2-1 128 0,-2-1-128 0,1-2 128 15,2 2-128-15,-2-2 0 0,2-1 0 0,-1 0 0 16,1 0 128-16,-2-2-128 0,2 2 0 0,0 0 128 15,-2-1 16-15,2 1 0 0,-2-2 0 0,1 4 0 0,-2-1 48 0,1 0 0 16,1 2 0-16,-2-1 0 0,0-1-192 0,0 0 192 16,-2 2-192-16,1-1 192 0,-1-1-192 0,1-3 128 15,1 2-128-15,-2-1 128 0,1 1 144 0,1-2 32 16,0 4 0-16,-1-2 0 0,1-2-96 0,0 1-16 0,0 1 0 0,1-2 0 16,-1 2-192-16,3 0 144 0,-2 0-144 0,1 2 128 15,-1-3-128-15,2 3 0 0,-2-2 0 0,2-2 0 16,-1 2 0-16,0-1 0 0,0-2 0 0,1-1 0 15,-2 1 0-15,2-1 0 0,-2-1 0 0,1 1 0 16,-1 1 0-16,1-1 0 16,-1 1 0-16,0-3 0 0,1 1 0 0,-2 2 128 0,1-3-128 0,1 2 0 15,-2-1 0-15,1 0 0 0,-1-1 128 0,1 0-128 16,-1 1 0-16,0-3 0 16,0 1 0-16,0 0 0 0,2-1 128 0,-2-1-128 0,0 1 0 0,1-2 128 15,-1 0-128-15,0-2 0 0,0 1 0 0,2 0 128 16,-2-2-128-16,0 0 0 0,0-1 0 0,0 0 128 15,0 0-128-15,0-2 0 0,0 1 144 0,0-2-144 16,0 1 0-16,0-1 144 0,0 0-144 0,0 0 0 0,0 1 176 0,0-1-176 16,0 0 160-16,0 0-160 0,-2-1 128 0,2 0-128 15,-1-1 0-15,1-1 0 16,0 0 0-16,0 1 0 0,-2-1-208 0,2 0 64 0,0-1-208 0,2 1-32 16,-2 2-16-16,0-2 0 15,0 1-1104-15,1-1-224 0,1 2-32 0,-1 0-14688 0</inkml:trace>
  <inkml:trace contextRef="#ctx0" brushRef="#br0" timeOffset="7619.07">9872 10992 7711 0,'0'0'336'0,"-1"0"80"0,1 0-416 0,-2 1 0 0,2 0 0 0,-1 1 0 0,1-1 1120 0,-2 1 144 0,0 2 16 0,2 0 16 0,-2 2 176 0,2-2 16 16,0 0 16-16,2-1 0 0,0 0-512 0,1-2-96 15,0 1-32-15,0-4 0 0,0 2 160 0,1-1 16 16,-1-2 16-16,0 0 0 0,-1-1 160 0,1 0 48 16,1 0 0-16,-1-2 0 0,0 0 16 0,0 1 0 15,0-2 0-15,0 0 0 16,-2-2-96-16,0 1-16 0,1-2 0 0,-2 1 0 16,1 2-304-16,-1-1-64 0,0 1-16 0,-1-2 0 15,-1 1-336-15,0 1-80 0,-1 1-16 0,0 0 0 0,1 2-48 0,0 0-16 0,-1 2 0 0,0 1 0 16,-1 1-48-16,0 1-16 15,-1 1 0-15,-2 2 0 0,3 0 0 0,0 1 0 16,0 0 0-16,1-1 0 0,1 2-96 0,1-2-128 0,-2 1 176 0,2-1-176 31,1-1 0-31,-2-2 0 0,2 0 0 0,0-1 0 0,2 2 0 0,-1-2 0 0,-1 0 0 0,1 0 0 16,2-2 0-16,0 1-256 0,1 0 64 0,1-2 0 31,0-1-640-31,1-1-128 0</inkml:trace>
  <inkml:trace contextRef="#ctx0" brushRef="#br0" timeOffset="11627.62">11727 10254 5519 0,'0'-3'496'0,"-2"1"-496"0,2 0 0 0,0 2 0 0,0 0 1056 0,-1-1 112 0,0-1 32 0,-1 1 0 0,-1-2 928 0,2 0 192 16,-2 2 48-16,2-1 0 0,-1 4-224 0,1-2-32 15,1 1-16-15,0 2 0 0,0 1-448 0,1 2-96 16,3 2-16-16,1 1 0 0,0 4-48 0,1 2-16 16,-6-15 0-16,16 37 0 0,-16-37-512 0,18 47-96 15,-8-19-32-15,0 1 0 0,0 3-384 0,-1 0-96 0,3 5-16 16,0-1 0-16,0-3-208 0,0-1-128 0,3 1 128 15,-15-33-128-15,26 56 0 0,-26-56 0 16,24 48 0-16,-24-48 0 0,22 41 0 0,-22-41 0 0,17 33 0 0,-17-33 0 16,0 0 0-16,21 35 0 0,-16-25 0 0,0-3 128 15,-2 0-128-15,-2 0 0 0,-1 0 0 16,0-1 0-16,-3 0 0 0,0-2-128 0,0 0 128 0,-1-1-192 16,0 0-448-16,-2-3-80 15,-1 1-32-15,0-2 0 0,2-1-1056 0,-3 0-224 16,1-3-32-16,2-2-12832 0</inkml:trace>
  <inkml:trace contextRef="#ctx0" brushRef="#br0" timeOffset="12249.9">11717 10213 6447 0,'-2'-3'576'0,"1"1"-576"0,1 0 0 0,-1 2 0 0,-1 0 672 0,1 0 32 0,-1-1 0 0,-2-2 0 0,0-1 1040 0,-2 1 224 15,2 0 32-15,0 0 16 16,0 3-672-16,2-1-144 0,-1 2-32 0,2 1 0 16,-2-1-128-16,2 3-16 0,-1 2-16 0,1 0 0 0,-1 1-32 0,2 1 0 15,-1 1 0-15,0-1 0 0,-1 2-192 0,1 0-32 16,-1-2-16-16,2 2 0 0,-1 0-272 0,1 0-48 16,-1-2-16-16,1 1 0 0,0-1-400 0,0 1 0 15,0-2 0-15,0-1 0 16,0 1 0-16,0-3 0 0,1 0 0 0,-1-1 0 15,1-2-496-15,-1-1 32 0,2 0 0 0,-1 0 0 32,-1-1 16-32,2 0 0 0,-2-2 0 0,1-2 0 0,0 0 448 0,1-2 0 0,-1 0 176 0,1 0-48 0,-1-3 80 0,1 1 32 15,-1-1 0-15,0 2 0 16,1-2-16-16,1 0 0 0,-2 0 0 0,0 2 0 16,1-1-224-16,-1 1 0 0,-1 1 0 0,2 0 0 0,-2 1 128 0,1 2 0 0,-1 0-128 0,0 1 192 31,1 0 384-31,1 3 64 0,1-1 0 0,1 1 16 15,-1 0 112-15,2 2 0 0,2 3 16 0,1-1 0 0,-8-4-128 0,0 0-16 16,0 0-16-16,0 0 0 0,46 38-208 0,-46-38-32 16,0 0-16-16,0 0 0 0,0 0-16 0,0 0 0 15,61 28 0-15,-53-28 0 0,-8 0-80 0,0 0-16 16,0 0 0-16,0 0 0 0,0 0-48 0,0 0-16 16,63-14 0-16,-58 10 0 0,1 1-192 0,-2 0 0 15,0 0 128-15,-1 2-128 16,-1 1-288-16,-1 0-96 0,-2-1-32 0,-1 2-18016 0</inkml:trace>
  <inkml:trace contextRef="#ctx0" brushRef="#br0" timeOffset="12881.49">12230 10825 11967 0,'-2'0'1072'0,"2"0"-864"0,0 0-208 0,0 1 0 0,0 1 1520 0,-1-1 256 0,-1 3 48 0,0 3 16 0,0 3 1040 0,-1 3 224 15,1 4 32-15,0 0 16 0,2 0-1472 0,0 0-288 16,3 0-64-16,0 0-16 0,4-2-800 0,-2-2-176 0,-5-13-16 0,0 0-16 16,0 0-304-16,0 0 0 0,47 38 0 0,-47-38 0 15,0 0 192-15,0 0-192 16,0 0 192-16,64-5-192 0,-52-4 128 0,3-1-128 0,-1-1 0 0,-3-2 0 15,0 3 336-15,-2-4-32 0,1 0-16 0,-2 0 0 16,-1-2 416-16,0 2 64 16,-3 2 32-16,1-3 0 0,-2 4-224 0,-3 1-64 0,0 0 0 0,-2 2 0 15,2 2-80-15,-1 3-32 16,-1 2 0-16,1 0 0 0,1 1 16 0,-2 2 0 0,2 4 0 0,-1 2 0 16,1 4-176-16,1 3-48 0,2 7 0 0,0 2 0 15,1 2-192-15,1 4 0 0,-1 4 0 0,3 3 0 16,0 2 0-16,0 2-240 0,0 0 80 0,-1-3 16 15,-1-2-48-15,0-2 0 0,-1 1 0 0,-1-1 0 16,-3-5 0-16,0-2-16 0,-2-1 0 0,-1-5 0 16,-1-3 208-16,0-1 0 0,0-1-160 0,-3-4 160 15,0 1 0-15,-2-2 128 0,2-2 0 0,0-3 0 16,-3-1 240-16,0 0 32 0,2-4 16 0,-1-1 0 0,1-1-64 0,-2-2-16 16,-1-3 0-16,-2-2 0 0,2-2-336 0,-2-4-160 15,2-1 16-15,-2-2 0 16,0-1-624-16,2-3-128 0,0 0-32 0,2 0-18656 15</inkml:trace>
  <inkml:trace contextRef="#ctx0" brushRef="#br0" timeOffset="13208.39">12327 10533 6447 0,'-4'-8'272'0,"2"4"80"0,1 1-352 0,0 1 0 0,-1 0 0 0,2 2 0 0,-1 0 2176 0,-1-1 352 0,-2 2 80 0,0 1 16 0,-3 3 1408 0,-2 5 304 0,0 3 48 0,-1 2 16 15,0 2-2384-15,0 0-480 0,0 2-80 0,0-1-32 16,3-1-640-16,0 0-128 0,1-3-16 0,1-1-16 16,0-2-624-16,3-2 0 0,0-2 0 0,1-2 0 31,-1-2-560-31,2 0-128 0,3-3-16 0,-1 0-16 0,0-3-1040 0,1 0-208 16,1-1-32-16,2 0-12160 0</inkml:trace>
  <inkml:trace contextRef="#ctx0" brushRef="#br0" timeOffset="13378.24">12303 10525 13823 0,'2'-1'608'0,"-2"0"128"0,1 1-592 0,0 1-144 16,-1 0 0-16,2 1 0 0,1 2 2912 0,1 2 544 15,3 1 128-15,-7-7 0 0,0 0 0 0,37 38-16 16,-37-38 0-16,0 0 0 0,53 35-2032 0,-53-35-384 0,0 0-96 16,0 0-16-16,78 17-544 0,-78-17-112 0,0 0-32 15,0 0 0-15,61-11-352 0,-61 11-240 0,0 0 48 0,31-18-19456 16</inkml:trace>
  <inkml:trace contextRef="#ctx0" brushRef="#br0" timeOffset="15948.05">10245 7871 3679 0,'0'0'320'0,"0"0"-320"0,-1 0 0 0,1 0 0 0,0 0 896 0,0 0 128 15,-2 1 0-15,2 1 16 0,-1 1 1696 0,-1-1 336 0,-1 3 64 0,2 0 0 16,0-1-272-16,-2 4-64 0,1-3-16 0,1 4 0 0,1-1-912 0,-1 1-176 16,1 1-32-16,1-1-16 0,0 1-768 0,1-1-160 15,1-1-16-15,1 1-16 0,2-2-384 0,-6-7-80 16,0 0-16-16,0 0 0 0,0 0-208 15,0 0 128-15,63 22-128 0,-63-22 0 0,0 0 176 0,0 0-176 16,57-15 192-16,-45 9-192 0,0-1 336 0,-3 0-32 16,1 0-16-16,-1-1 0 0,-1-2 112 0,-2 0 32 15,1-2 0-15,-1 1 0 0,-2 1-80 0,0 0-16 0,-4-1 0 16,3 0 0-16,-3 1 64 0,1-1 16 0,-2-1 0 0,1 1 0 16,-3 1 48-16,2-1 16 0,-2 1 0 0,0 1 0 15,0 2-48-15,0 2-16 0,1 0 0 0,0 1 0 16,1 3-112-16,-1-1-32 0,2 2 0 0,0 2 0 15,2 1-144-15,-1 2-128 0,1 5 192 0,0 1-192 16,3 4 0-16,-1 2 0 0,0 2 0 0,2 4 0 16,-1 1 0-16,3 3-176 0,-3 1 176 0,2 0-208 15,0 2 32-15,-1-3 16 0,1-2 0 0,-1-2 0 16,-1-2 16-16,-2-3 0 0,0 2 0 0,0-3 0 16,-2 0 144-16,-1 0 0 0,0-3 0 0,-1 2 0 15,-2-4 0-15,-1 1 0 0,1-2 0 0,-3 1 0 0,1 0 176 0,-2-2 16 16,-1 0 0-16,1-1 0 15,2-1 96-15,-1-1 32 0,-1-1 0 0,1-2 0 16,1-1-16-16,1-2 0 0,-1 1 0 0,1-2 0 0,0-2-176 0,0 0-128 16,1-3 144-16,1 0-144 15,-1-2-288-15,1-3-160 0,0-3-16 0,1-3-16 16,1 0-768-16,1-3-160 0</inkml:trace>
  <inkml:trace contextRef="#ctx0" brushRef="#br0" timeOffset="20193.04">10712 8278 11967 0,'2'0'1072'0,"1"0"-864"0,-2-2-208 0,1 2 0 0,-1-1 1392 0,0 0 224 0,4-1 48 0,2-1 16 0,1-2 304 0,-8 5 48 0,0 0 16 0,0 0 0 16,40-26-432-16,-33 19-80 0,0 0 0 0,-2 0-16 15,1 1-240-15,-2-1-32 16,-1 0-16-16,0 2 0 0,0-2-288 0,-2 1-64 0,1-1-16 0,-2 1 0 15,0 0-320-15,0 2-64 0,0 0-16 0,-2 1 0 16,2 0-192-16,0 2-32 0,-1 0-16 0,1 1 0 16,0 0-224-16,-2 1 176 0,2 2-176 0,-2 2 160 15,0 2-160-15,1 3 0 0,-1 2 0 0,1-2 128 16,0-2-128-16,-1 2 0 0,1 1 0 0,-1 3 0 16,1-1 0-16,1 0 0 0,0 0 0 0,0-1 0 0,1-3 0 15,1-1 0-15,-1 1 0 0,1-1 0 0,-1-1 0 0,0 0 0 16,2 0 0-16,-1 0 0 0,0 0 0 0,1-1 0 15,-1 0 0-15,1-2 0 0,-2 0 0 0,0 0 0 16,1-2 0-16,-2 1 0 0,1-2-160 0,-1 1-16 16,2-2 0-16,-2 0 0 15,0 0-480-15,1 0-112 0,-1-2 0 0,0 1-16512 0</inkml:trace>
  <inkml:trace contextRef="#ctx0" brushRef="#br0" timeOffset="20463.56">10705 8452 22111 0,'3'-2'976'0,"-1"1"208"15,-1-1-944-15,0 1-240 0,1-1 0 0,-1 1 0 16,2 0 2944-16,1-2 560 0,3-1 96 0,-7 4 32 0,0 0-1392 0,39-24-288 16,-39 24-48-16,0 0-16 0,45-22-1072 0,-45 22-224 15,0 0-32-15,0 0-16 16,58-11-112-16,-58 11-32 0,0 0 0 0,0 0 0 0,0 0-128 0,73 0-16 15,-73 0-16-15,0 0 0 0,0 0-96 0,0 0-16 16,0 0 0-16,71 0 0 0,-63-1-128 0,1-2 0 16,-9 3 0-16,0 0 128 15,0 0-128-15,0 0-192 0,44-23 32 0,-39 16 16 16,2 0-688-16,-1 0-144 0,-2 3-32 0,0 0-18576 0</inkml:trace>
  <inkml:trace contextRef="#ctx0" brushRef="#br0" timeOffset="21592.59">7853 8974 6447 0,'0'-4'576'0,"-1"1"-576"0,1 2 0 0,0-1 0 0,0 1 1440 0,-2 0 176 0,2-2 48 0,-1 1 0 0,0 2 704 0,-1-1 128 16,1 1 48-16,-1 1 0 15,0 2-320-15,-1 1-64 0,0 3-16 0,2 2 0 0,-2 1-784 0,1 1-144 16,2 2-48-16,2 1 0 0,-1-1-464 0,1 1-80 0,-1 0-32 0,2 0 0 15,0 0-352-15,2-1-80 16,1-2-16-16,0-2 0 0,-6-9-144 0,0 0 0 0,0 0 0 0,0 0-176 16,0 0-96-16,52 31-32 0,-52-31 0 0,0 0 0 31,0 0-160-31,0 0-48 0,0 0 0 0,56-19 0 0,-47 12 272 16,-1-3 48-16,1 1 16 0,-2-3 0 0,0-1 624 0,-1-1 128 15,-1-3 32-15,1 2 0 0,-3 1 480 0,1-2 80 16,-1 1 32-16,-2-1 0 0,1-1-384 0,-2 0-80 15,0 0-16-15,-2 0 0 0,1 0-272 0,-1-1-64 16,1 1-16-16,-2 0 0 0,0 3-96 0,0 3-16 0,2 1 0 0,-2 4 0 16,2 2-64-16,-1 2 0 0,2 2-16 0,0 2 0 15,0 2-32-15,0 5 0 16,2 2 0-16,-1 4 0 0,1 4-144 0,0 3 0 16,1 5 0-16,1 4 0 0,1 2 0 0,-1 1 0 15,3 2 0-15,-1 0 0 0,1-1 0 0,0-1 0 16,-2-3-176-16,1-4 176 0,0-4-240 0,-2-4 48 15,-1 0 0-15,0-4 0 0,-2-1 192 0,0-2 0 16,1-1 0-16,-2-1 0 0,-2-2 0 0,1-2 0 0,-2 0 0 0,2-4 0 16,-2 3 0-16,0-4 0 0,-1 1 0 0,-2-1 0 15,2-1 0-15,0 0 0 0,0 1 0 0,-1-1 0 16,1 0 0-16,0-1 0 0,0 0 0 0,1-2-192 31,0 0-528-31,2 0-112 0</inkml:trace>
  <inkml:trace contextRef="#ctx0" brushRef="#br0" timeOffset="22085.92">8146 9257 11055 0,'3'-4'480'0,"-2"1"112"0,2 0-464 0,-2 0-128 0,1 0 0 0,-1 0 0 0,2 1 1488 0,3-4 288 0,1-1 48 0,2-4 16 0,1 1 528 0,0 0 96 0,0 3 32 0,-1 1 0 15,-9 6-896-15,0 0-192 0,0 0-16 0,0 0-16 16,0 0-496-16,0 0-112 0,0 0 0 0,0 0-16 16,60 27-208-16,-57-16-32 0,0 3-16 0,-3 0 0 15,-1 2 16-15,-2-2 0 0,-1 2 0 0,-2 1 0 0,-1-2 64 0,-2 2 0 16,1 0 16-16,1-1 0 16,1-1-80-16,0-2-32 0,4-2 0 0,2-2 0 0,0-2-32 0,2-2-16 15,1 0 0-15,3-3 0 0,0 0-32 0,-1-2 0 16,-5 0 0-16,0 0 0 0,0 0-16 0,0 0-16 15,55-17 0-15,-55 17 0 0,0 0-64 0,57-33-16 16,-57 33 0-16,48-26 0 0,-48 26-112 0,48-32-32 16,-48 32 0-16,47-29 0 0,-47 29-144 0,42-28 0 15,-42 28 0-15,0 0 0 0,45-26-192 0,-45 26-128 16,0 0-32-16,0 0-20512 0</inkml:trace>
  <inkml:trace contextRef="#ctx1" brushRef="#br0" timeOffset="20493.87">16078 18060 0,'0'0'0,"0"0"15,60-26-15,-31-2 16,-11-2-16,-7-5 15,3 1 1,6 6-16,1 5 31,-21 23-31,0 0 0</inkml:trace>
  <inkml:trace contextRef="#ctx0" brushRef="#br0" timeOffset="25443.23">14456 10605 20271 0,'-1'0'1792'0,"1"0"-1424"0,0 0-368 0,0 0 0 0,0 0 1008 0,0 0 128 0,0 0 16 0,-2 1 16 0,2-1 880 0,0 0 160 16,3 1 32-16,0 1 16 0,2-1-1024 0,3 1-208 15,1-1-32-15,3 0-16 0,-1 1-128 0,2-1-16 16,4 2-16-16,2-1 0 0,4 2-304 0,1-1-48 0,2-1-16 0,-17-2 0 15,0 2-176-15,1-1-32 0,2 1-16 0,1-2 0 16,3 1-16-16,2 0 0 16,8 1 0-16,6-1 0 0,6 1 0 0,0-1 0 0,-1-1 0 0,-2 0 0 15,-5 2 16-15,-2-2 0 16,-5 1 0-16,-2-1 0 0,-4 0 32 0,-3 0 16 0,0-1 0 0,-4-1 0 16,0-1 0-16,-3 2 0 0,-1-2 0 0,-2 2 0 15,0-2-16-15,-1 0-16 0,0 0 0 0,-2 0 0 16,-1 1-112-16,0-1-128 0,-1 0 176 0,-1 0-176 15,0 0 128-15,-3 2-128 0,1-1 0 0,-1 1 0 0,-3 1 0 16,-1 0-352-16,0 1 48 0,-1 1 16 16,0 1-512-16,0-1-96 0,2 3-32 0,1-2 0 15,0 2-1216-15,1-1-240 0</inkml:trace>
  <inkml:trace contextRef="#ctx0" brushRef="#br0" timeOffset="26093.62">16435 10646 13823 0,'-1'1'1216'0,"-1"-1"-960"0,2 0-256 16,0 0 0-16,2 0 2048 0,-1 0 384 0,2 0 64 0,3 0 0 0,3 1 448 0,7-2 96 0,5 0 16 0,6-2 0 16,6 1-944-16,0-2-176 0,4 1-32 0,1 0-16 0,3 1-1056 0,0-3-224 15,-1 4-32-15,-2-3-16 0,0 1-96 0,-3 0-16 16,-1 2 0-16,-18-1 0 0,-2 1-64 15,0-1 0-15,-1 1-16 0,1 0 0 0,-1 1-64 0,2 0-16 16,1 0 0-16,-1 0 0 0,5 0-112 0,1 0-32 16,0 0 0-16,1 0 0 0,-4 0-144 0,-2 0 0 15,-4 0 0-15,0-2 128 0,-7 1-128 0,-2 1-224 16,-2-3 48-16,-5 1 16 16,-1 1-480-16,-7-2-80 0,-5 2-32 0,6 1-19264 0</inkml:trace>
  <inkml:trace contextRef="#ctx0" brushRef="#br0" timeOffset="32595.06">6970 15709 3679 0,'-2'-2'320'0,"0"1"-320"0,1 1 0 0,1 0 0 0,0 1 880 16,0-1 96-16,-2 2 32 0,2 1 0 0,0-1 848 0,-1 4 160 0,1 1 32 0,1 2 16 0,1 1-112 0,2-1-32 16,0 3 0-16,2-4 0 0,1 1-384 0,0-2-96 15,3 1-16-15,0 1 0 0,1-1-144 0,0 1-16 16,1 1-16-16,0-1 0 15,-12-9-192-15,0 0-32 0,0 0-16 0,57 47 0 0,-57-47-304 0,0 0-64 16,0 0-16-16,59 58 0 0,-59-58-240 0,0 0-64 16,0 0 0-16,67 52 0 0,-67-52-128 0,0 0-48 15,0 0 0-15,84 48 0 0,-84-48-16 0,0 0-128 0,77 38 192 16,-77-38-64-16,0 0 96 0,83 43 16 16,-83-43 0-16,0 0 0 0,82 37 0 0,-82-37 0 0,0 0 0 0,69 25 0 15,-69-25-112-15,0 0 0 16,71 17-128-16,-71-17 192 0,0 0-16 0,66 10-16 0,-46-7 0 15,-2-2 0-15,-1 0 0 0,0-1 0 16,0-1 0-16,-1 1 0 0,-1-3 32 0,-1 2 0 16,-2-2 0-16,-2 0 0 0,-1-1-64 0,-3 0-128 0,0-1 192 0,-2 1-64 15,-1 0-128-15,-2 0 0 16,-1 0-192-16,-3-2 192 16,1 0-800-16,-4 1-32 0,-1-1-16 0,-2 2-17536 0</inkml:trace>
  <inkml:trace contextRef="#ctx0" brushRef="#br0" timeOffset="33251.05">6973 15724 4607 0,'-3'3'400'0,"2"0"-400"0,0 0 0 0,-1 0 0 0,1-2 1216 0,-2 3 144 0,0 2 48 0,-3 4 0 0,-1 4 384 0,0 0 96 15,0 3 16-15,2-3 0 0,0 0-384 0,3-1-80 16,0-2-16-16,-1 1 0 0,2-1-320 0,-1 0-64 15,0 1-16-15,0-1 0 0,1 0-512 0,-2-1-96 0,2 0-32 16,-2-2 0-16,0 1-256 0,0-1-128 0,0-1 128 0,0-2-128 16,1-1-144-16,0-1-112 15,1-3-32-15,-1 0 0 0,2-3-48 0,0-1-16 0,2-1 0 0,-1-3 0 16,2-1 32-16,1 0 0 0,1-3 0 0,0 0 0 31,1 2-160-31,-1-3-32 0,4-1 0 0,-2-2 0 16,2 4-336-16,-4-3-80 0,1 4-16 0,-1 0 0 15,0 1 368-15,-1 1 80 0,-1 2 16 0,1 2 0 0,0-1 480 0,-1 2 160 0,1 1 0 0,-1 2 0 16,3-1 1056-16,-2 1 192 0,0 1 64 0,0 0 0 16,2 0 240-16,3 1 48 0,1 1 16 0,2-2 0 15,0 1-304-15,-1-2-64 0,2 1-16 0,1-3 0 0,3-1-96 16,-2-2-16-16,-4 2 0 0,2-2 0 0,1-1-400 0,2-4-96 16,2-3-16-16,1-1 0 0,-1 3-464 0,0-1-112 15,-2 0 0-15,-2 2-16 0,-3 3-176 0,-1 0-224 16,-4 4 48-16,-3 3-18256 15</inkml:trace>
  <inkml:trace contextRef="#ctx0" brushRef="#br0" timeOffset="35399.05">8469 16292 911 0,'2'0'0'0,"-1"0"0"0,2 0 0 0,-2 0 0 0,2-1 2240 0,-1 1 352 0,0 0 80 0,1 0 16 0,3 0 192 0,4 0 32 0,1 0 16 0,3 0 0 15,0 0-352-15,2 0-64 0,1 0-16 0,3 0 0 16,-1-3-768-16,4 2-176 0,0-2-16 0,2-1-16 16,-2-1-528-16,-1 1-96 0,4-3-32 0,2 0 0 0,4-3-288 0,2-1-64 15,0-1-16-15,-1-2 0 0,-2 2-192 0,-2-2-48 16,0-1 0-16,-3 0 0 0,0-2-48 16,-4 0-16-16,0 0 0 0,-3 1 0 0,1 1 48 0,-1-1 0 15,-4 2 0-15,-1-1 0 0,-1-1-16 0,-2 2 0 16,-2 0 0-16,-4 0 0 15,2 1-16-15,-4-1 0 0,-1-2 0 0,-5 1 0 0,0 1-16 16,-1 2-16-16,-2 3 0 0,-1-1 0 0,-4 0-48 0,-5 1-128 16,-2 2 192-16,-5 2-64 0,-2 2-128 0,1 1 0 15,0 4 0-15,-3 1 0 0,-1 2 0 0,-1 2 0 16,1 2-160-16,3 2 160 0,2 2-192 0,3 1 192 16,3 1-208-16,3 4 80 0,3 1 128 0,1 2-160 0,5 1 160 0,3 1-160 15,4 1 160-15,-2-25-160 16,0 0 160-16,25 71-160 0,-25-71 160 0,0 0-160 15,0 0 160-15,72 68-160 0,-72-68 160 0,0 0 0 16,79 34 0-16,-79-34-128 0,0 0 128 0,71 19 0 0,-53-14 0 16,0-1 0-16,2-1 0 0,0-2 224 0,1 2-48 15,-1-2-16-15,-2-1 80 0,-1 0 16 0,2-1 0 16,-1-2 0-16,2 0-48 0,-3-1 0 0,-2 0 0 0,-1 0 0 16,-1-2-64-16,-2 0-16 0,-1 2 0 15,-1-2 0-15,-2 2-128 0,-1 0 0 0,1 1 0 0,-3 0 0 16,-1 2-320-16,-1-1-160 0,0 2-32 0,-2 0-12992 15,0 3-2624-15</inkml:trace>
  <inkml:trace contextRef="#ctx0" brushRef="#br0" timeOffset="36020.71">10013 16068 12895 0,'4'-5'1152'0,"1"1"-928"0,-1 3-224 0,-3 1 0 0,2 0 1312 0,1-2 224 0,5 0 32 0,5-4 16 0,6 0 336 0,2 1 80 16,1 2 16-16,-2 1 0 0,-1 4-320 0,1-2-64 15,2 3-16-15,-2 1 0 0,2 0-576 0,-1 0-112 16,4 2-32-16,-1 0 0 0,0-2-384 0,-1-1-64 0,-2-1-32 16,-1 0 0-16,-1-1-192 0,-2-2-32 0,0-1-16 0,-1 1 0 15,-1 0-176-15,-2-2 0 16,-1 0 0-16,-3 0 0 15,-2 0-624-15,-1 2-144 0,-3 1-48 0,-2 0-9664 16,-2 1-1936-16</inkml:trace>
  <inkml:trace contextRef="#ctx0" brushRef="#br0" timeOffset="36265.72">10082 16301 13823 0,'0'1'608'0,"2"1"128"16,-1-2-592-16,2 0-144 0,0 0 0 0,0 0 0 0,2 0 2064 0,4-2 384 15,5 1 80-15,4-3 16 0,6 1 768 0,3-3 144 16,1 0 48-16,1-1 0 16,-1 2-1648-16,-1-1-336 0,-3 0-64 0,0 1-16 15,0-1-816-15,-3 0-176 0,0-1-16 0,-4 3-16 0,-3 1-224 0,-2 0-32 16,-1 2-16-16,-4 0 0 16,-1 2-144-16,-2-1-176 0,0 1 48 0,-1 1 0 31,0 1-960-31,0-2-192 0,-2 2-48 0,0 0-16160 0</inkml:trace>
  <inkml:trace contextRef="#ctx0" brushRef="#br0" timeOffset="37420.65">11456 15650 4607 0,'2'0'400'0,"-2"0"-400"0,-1 0 0 0,0 0 0 0,1 0 816 0,-2 1 80 0,2 0 0 0,-1 1 16 0,-1 2 96 0,1 0 16 16,4 2 0-16,-3-2 0 0,1 0 384 0,2 2 64 15,1-2 32-15,0-1 0 0,2 1-112 0,1-1-32 16,0 0 0-16,0 0 0 0,0 0-144 0,2-1-48 15,-1 3 0-15,1-1 0 16,-2 0-288-16,0 0-64 0,-1 2-16 0,-2-2 0 16,3 3-304-16,-2-1-64 0,1 0-16 0,0-1 0 0,-1 0-256 0,1-3-160 0,1 1 192 0,-1 0-192 15,1-3 192-15,1 0-192 16,2-1 192-16,2-4-192 0,-3 3 384 16,4-4-48-16,1-1 0 0,2-3 0 0,-2 1 32 0,-3 1 0 15,1-1 0-15,-1-2 0 0,2-2 208 0,1-2 32 0,-3-2 16 16,0 0 0-16,-1-1 144 0,-3 1 16 0,-3 0 16 15,-1 1 0-15,-1-1-96 0,-2 2-32 0,0-1 0 16,-3 3 0-16,-1 1-256 0,-3 2-48 0,1 3-16 0,-1 0 0 16,1 4-64-16,-1 0-16 15,2 2 0-15,-1 3 0 0,2 4-80 0,-1 1-32 16,3 5 0-16,0 0 0 0,1 4-160 0,2 4 0 0,2 4 0 16,0 2 0-16,-3-26 0 0,8 51 0 15,-5-28 0-15,-3-23 0 0,11 59-176 0,-11-59 176 0,16 75-128 0,-16-75 128 16,15 79-192-16,-15-79 32 0,16 68 16 0,-16-68 0 15,0 0 144-15,10 64-160 16,-9-46 160-16,1-1-160 0,-1-3 160 0,-2-1 0 0,-1-1 0 0,1-2 0 16,-1 0 0-16,-2 0 0 0,-1-1 0 0,-2-2 0 0,-2 0 208 0,-2-2-16 0,-1 1-16 0,-2-2 0 31,0 1 128-31,-3-1 16 0,-1-3 16 0,0 1 0 16,-2-1 16-16,1-2 0 0,4-1 0 0,-1-1 0 15,1 1-96-15,1-4-32 0,1 0 0 0,0 1 0 0,2-3-224 0,0 1 128 0,1 0-128 0,1-1 0 16,2 2 0-16,2 2 0 15,0 0 0-15,2 1-160 16,3 0-512-16,0 2-96 0,2 1-32 0,1 0-12576 16,2 3-2528-16</inkml:trace>
  <inkml:trace contextRef="#ctx0" brushRef="#br0" timeOffset="37992.58">12521 15973 8287 0,'0'-6'736'0,"1"4"-592"0,1 0-144 0,0 1 0 0,0-1 2512 0,1 2 480 0,2-1 80 0,4 1 32 16,6-2-544-16,6 1-128 0,5 0 0 0,-1-2-16 0,2 0-704 0,0 0-144 16,-2 0-32-16,-1 1 0 0,0 0-400 0,-2-1-96 0,-3 2-16 0,0-1 0 15,-2 2-416-15,-2 0-96 0,-1 0 0 0,-1 0-16 16,-3 2-288-16,0-2-48 0,-2 0-16 0,-1 1 0 16,0-1-144-16,-1 2-192 0,-2-1 32 15,-1 2-11520-15,0-2-2304 0</inkml:trace>
  <inkml:trace contextRef="#ctx0" brushRef="#br0" timeOffset="38578.99">13426 15545 7359 0,'-1'-3'656'0,"1"2"-528"16,0 1-128-16,0 0 0 0,-2 0 2800 0,2-2 528 0,-1 2 96 0,-2-1 32 15,-1 2-256-15,0 4-32 0,1 3-16 0,-1 2 0 16,1 4-1600-16,1 0-320 0,1 5-64 0,1-3-16 15,1 0-592-15,2-2-128 0,0 0-32 0,1-2 0 16,2-1-272-16,2 0-128 0,-8-11 128 0,0 0-128 0,0 0 208 0,64 45-32 16,-64-45-16-16,0 0 0 0,58 9 176 0,-43-11 48 15,-2 1 0-15,1-3 0 0,2-3 32 0,1-3 16 16,-2-1 0-16,1-2 0 0,-2-1-64 0,0-2-16 16,0-2 0-16,-3-1 0 0,-1 1-32 0,-4 1 0 15,-2-1 0-15,-1-1 0 0,0 2 64 0,-3 2 16 31,-2 1 0-31,1 2 0 0,-2 3 0 0,-1 0 0 16,1 5 0-16,0 0 0 0,1 2-80 0,0 4-32 16,-1 3 0-16,0 2 0 0,2 5-288 0,1 3 128 0,0 4-128 15,1 5 0-15,-1-24 0 0,6 50 0 0,-4-27 0 0,-2-23 0 16,5 61 0-16,-5-61 0 0,14 76-160 0,-14-76 160 16,9 75 0-16,-8-40-176 0,1-2 176 0,-2-33-128 15,10 56 128-15,-8-30 0 0,1-2 0 0,-6-3 0 16,-1-1 0-16,1-2 0 0,2-1 0 0,-3-1 0 15,-3-1 0-15,-2-2 0 0,2 0 0 0,-1-4 0 16,2 1 0-16,2-4 0 0,-1-2 0 0,4-1 0 0,-2-2 0 16,2-1 0-16,-2-2 0 0,2-3 0 15,-1 1-320-15,1-3-96 0,-2-3-16 0,1 0 0 16,1 0-464-16,-2-2-80 0,0-1-32 0,-1 0-17952 16</inkml:trace>
  <inkml:trace contextRef="#ctx0" brushRef="#br0" timeOffset="45673.55">10399 17321 21183 0,'0'0'1888'0,"0"0"-1504"0,1 0-384 0,1 0 0 0,-1 0 704 0,1-2 80 0,0 2 16 0,3 0 0 16,0 0 800-16,4 2 176 0,1-1 16 0,0 2 16 15,1 0-400-15,3 0-64 0,-14-3-32 0,0 0 0 16,0 0-512-16,66 18-96 0,-53-15-32 0,1-2 0 15,6 1-96-15,3-4 0 0,2 1-16 0,-1-3 0 0,0-3-176 0,-1-2-16 16,-5 1-16-16,-1-4 0 0,0-2-64 0,1-4-16 16,2-5 0-16,-3 1 0 15,-4 2-64-15,-2 0-16 0,-3 5 0 0,-2-1 0 0,-4 2-64 0,-5 1 0 16,-2 3-128-16,-4 0 192 16,-3 3-192-16,-3 0 144 0,-4 2-144 0,0 2 128 0,-4 0-128 0,-1 2 0 15,-1 2 0-15,-5 3 0 16,-3 5-176-16,-1 2 176 0,2 6-128 0,1 4 128 0,3 3 0 0,5-1-160 15,6 1 160-15,0 7 0 0,4 8 0 0,4 2-128 16,1-10 128-16,4 5 0 0,4 5 0 0,3-2 0 16,3-1 0-16,-6-38 0 0,21 61 0 0,-21-61-128 15,0 0 128-15,49 58 0 0,-49-58 0 0,0 0 176 16,67 31-32-16,-67-31 0 0,0 0 176 0,80 14 48 16,-80-14 0-16,50 3 0 0,-50-3 0 0,51-1 0 15,-51 1 0-15,45-5 0 0,-25 1-128 0,-3 0-32 16,-2 1 0-16,-4-2 0 0,1 0-80 0,-2-2 0 15,1 0-128-15,-1 0 192 0,-2 0-192 0,1-1 0 16,-1 0 0-16,-2 3-160 16,1-1-608-16,-4 2-112 0,0 1-16 0,-3 3-18944 0</inkml:trace>
  <inkml:trace contextRef="#ctx0" brushRef="#br0" timeOffset="45989.54">11410 17403 6447 0,'0'1'272'0,"0"1"80"0,2-1-352 0,-1 0 0 0,1 1 0 0,-1-2 0 0,0 1 2112 0,4 1 368 0,0 0 64 0,5 1 16 0,1 2 1024 0,4-3 224 16,0 1 32-16,2-1 16 0,-1-1-1360 0,1-1-256 15,1-1-64-15,-1-1-16 0,0-1-1152 0,0-1-240 16,-2 0-32-16,1 0-16 0,-1-1-544 0,0 1-176 0,-4 1 0 0,-3 0 0 31,1 2-880-31,-4 0-272 0,-2 2-64 0,-3 0-15360 0</inkml:trace>
  <inkml:trace contextRef="#ctx0" brushRef="#br0" timeOffset="46164.75">11386 17688 30399 0,'10'3'1344'0,"0"-3"288"0,3 0-1312 0,-3-1-320 16,-3-2 0-16,0 0 0 0,3 0 1568 0,7-4 240 15,10-3 48-15,6-3 16 0,3-1-416 0,-4 2-96 16,-2-1-16-16,-3 2 0 0,-5 2-848 0,0 2-176 15,-6 1-48-15,-1 1 0 16,-3 3-528-16,-3 1-96 0</inkml:trace>
  <inkml:trace contextRef="#ctx0" brushRef="#br0" timeOffset="46770.57">12864 17471 2751 0,'-10'0'256'0,"4"0"-256"0,2 0 0 0,1 0 0 0,3 1 3456 0,2-1 656 0,1 1 128 0,1-1 32 0,3 2-704 0,4-1-144 16,8 1-32-16,3-2 0 0,8-2-640 0,5-1-128 16,8-1-16-16,3-2-16 0,4 1-1376 0,-1-2-256 15,-4 1-64-15,2-2-16 0,-1-1-192 0,1 1-48 16,3-2 0-16,-5-2 0 0,0 3-144 0,-3-1-48 16,-4 1 0-16,-2 2 0 0,-8 2-256 0,-3 0-48 15,-3 1-16-15,-5 1 0 0,-3 2-128 0,-4 1 0 0,-3 0 0 0,-5 1 0 31,0 3-832-31,-6 1-64 0,-3 0 0 0,-6 5-19120 0</inkml:trace>
  <inkml:trace contextRef="#ctx0" brushRef="#br0" timeOffset="58683.65">14459 17059 6447 0,'-9'-1'576'0,"4"1"-576"0,0 0 0 0,3-1 0 0,0-1 1648 0,1 1 208 0,-2-1 64 0,-3 0 0 0,-1-3 1344 0,0-2 288 0,0-1 48 0,3-2 16 15,1-1-592-15,3-1-112 0,3 0-32 0,1-1 0 16,3 0-1616-16,3-2-336 0,3-1-64 0,2-2-16 0,1 1-432 0,1-2-96 15,3 2 0-15,1 3-16 16,0 0-160-16,2 1-16 0,3 4-128 0,0 0 192 16,-26 9-192-16,51-8 0 0,-51 8 128 0,0 0-128 15,65 11 0-15,-65-11 144 0,0 0-144 0,52 52 128 0,-52-52-128 0,14 52 160 16,-12-19-160-16,-10 2 160 0,-3 5-160 0,-6-1 128 16,-4 2-128-16,-3-1 128 0,-4 2-128 0,-2-1 0 15,-1-1 0-15,1-3 0 0,2-2 0 0,3-7 0 16,2-2 0-16,2-2 0 0,5-3 0 0,2-4 0 0,0-2 0 0,3-2 128 15,2-3 48-15,2-3 0 0,3-1 0 0,1-4 0 16,0 3-48 0,2-4-128-16,2 0 192 0,2 1-64 15,1-2-128-15,2 1 0 0,1 1 144 0,3-1-144 0,3-1 0 16,-13 0 0-16,0 0 0 0,0 0 0 0,63 4 0 0,-63-4 0 0,0 0 0 0,62 5 128 16,-62-5-128-16,0 0 0 0,64 5 0 0,-64-5 128 15,0 0-128-15,0 0 0 16,76 14 0-16,-76-14 128 0,0 0-128 0,0 0 0 0,64 17 128 0,-64-17-128 0,0 0 0 0,0 0 0 15,0 0 0-15,0 0 128 0,66 6-128 0,-57-9-160 16,1-1 160 0,-2-2-208-1,2 1-608-15,-3-2-112 0,2-2-32 0,-4 1-17456 0</inkml:trace>
  <inkml:trace contextRef="#ctx0" brushRef="#br0" timeOffset="59063.55">15145 17068 20271 0,'-7'-6'1792'0,"3"3"-1424"0,1 2-368 0,0 0 0 0,2 1 3552 0,0 0 640 0,1 1 128 0,-2 0 32 16,-2 5-2336-16,0 4-464 0,-2 3-80 0,0 4-32 16,1 4-608-16,1 1-128 0,-1 1-32 0,2 0 0 15,2 2-384-15,2 2-80 0,2-2-16 0,2-1 0 16,-5-24-192-16,18 47 128 0,-18-47-128 0,0 0 0 15,38 51 0-15,-38-51 0 0,0 0 0 0,0 0 0 16,76 35 0-16,-76-35 0 0,0 0-160 0,61 0 160 16,-61 0 0-16,37-13-128 0,-19 4 128 0,0-3 0 15,-2 0 0-15,-2-3 0 0,0 0 0 0,-2-1 176 0,-3-1 80 16,0 0 0-16,-2 0 16 0,-4-1 0 0,0 0 112 0,-3-2 32 16,-5-1 0-16,0 0 0 0,-2-1 32 0,-3 1 0 15,-3 0 0-15,-1 1 0 0,1 3-128 0,-1 0-32 16,0 5 0-16,-2-1 0 0,1 4-96 0,-3 1-32 15,-5 1 0-15,-4 3 0 0,3 2 0 0,-3 4 0 16,5 3 0-16,0 2 0 0,3 3-288 0,0 3-64 16,4 1-16-16,4 3 0 15,2 0-448-15,5 3-96 0,2 1-16 0,5 0-13504 0,3 3-2720 16</inkml:trace>
  <inkml:trace contextRef="#ctx0" brushRef="#br0" timeOffset="59429.55">15595 16975 32255 0,'-13'0'2864'0,"6"0"-2288"0,3 1-576 0,-1 0 0 16,3 1 2016-16,-1-1 288 0,0 4 64 0,-3 3 16 16,-4 3-1664-16,-1 8-336 0,-2 3-64 0,5 1 0 0,2 1-16 0,5 1 0 15,2-1 0-15,3 2 0 0,-4-26-304 0,19 49 0 16,-19-49 0-16,0 0 0 0,49 67 0 0,-49-67 0 15,0 0-160-15,61 43 160 0,-61-43-256 0,0 0 64 16,0 0 0-16,79 13 16 0,-79-13 176 0,0 0 0 16,58-17 0-16,-40 9 0 0,1-4 0 0,-8 5 256 15,-3 3-48-15,0-2 0 0,-1-1 160 0,1-2 16 16,2-4 16-16,-2-1 0 0,0-2 144 0,-3-2 32 16,-3-1 0-16,-4 0 0 0,1 0 160 0,-5-1 32 0,-4-2 16 15,-4-4 0-15,-4 1-80 0,-6 0 0 16,-3 1-16-16,-3 1 0 0,1 2-240 0,-1 4-32 0,2 1-16 0,2 5 0 15,6 3-208-15,-1 3-32 0,4 4-16 16,2 2 0 0,1 4-528-16,1 2-96 0,2 1-32 0,1 3 0 15,4 1-768-15,2 3-144 0,2 5-48 0,4 3-20016 0</inkml:trace>
  <inkml:trace contextRef="#ctx0" brushRef="#br0" timeOffset="59697.95">16194 16898 22111 0,'4'-2'976'0,"-3"0"208"0,2 2-944 0,-2 0-240 0,1 2 0 0,-1 0 0 0,-1 3 2480 0,2 2 448 0,0 5 80 0,3 8 32 0,-2 8-656 0,-2 2-128 16,2 1-16-16,-2 2-16 15,1-2-1280-15,0-2-256 0,1 0-48 0,0-4-16 16,0-2-176-16,1-2-48 0,0-4 0 0,1-2 0 0,-1 1-272 0,0-3-128 16,0-3 128-16,-1-2-128 15,-1-1-320-15,0-1-128 0,0-1-48 0,-1 0-19008 0</inkml:trace>
  <inkml:trace contextRef="#ctx0" brushRef="#br0" timeOffset="59984.21">16756 16870 41471 0,'-12'-1'1840'0,"7"1"368"0,-1 1-1760 0,-1 1-448 15,1-1 0-15,-2 2 0 0,-3 1 448 0,-11 4 0 16,-10 7 0-16,-16 6 0 0,-10 6 192 0,2-2 64 16,8 1 0-16,7-4 0 0,7-4-352 0,7-3-64 31,7-4-16-31,9-3 0 0,5-1-272 0,5-4-224 15,5 0 32-15,-4-3 16 0,0 0-112 0,51 0-32 16,-51 0 0-16,56-6 0 0,-56 6 112 0,58-2 16 16,-58 2 0-16,81-2 0 0,-81 2 192 0,84 7 0 0,-84-7 0 15,84 21 0-15,-84-21 224 0,68 30 96 0,-68-30 0 16,0 0 16-16,73 51 32 0,-73-51 0 0,0 0 0 0,45 48 0 16,-45-48-368-16,0 0 144 0,0 0-144 0,30 51-13792 15,-30-51-2832-15</inkml:trace>
  <inkml:trace contextRef="#ctx0" brushRef="#br0" timeOffset="83209.11">21631 9505 26719 0,'-2'-1'2368'0,"2"0"-1888"0,0 1-480 0,-1 0 0 0,1-2 272 0,-1 1-32 0,-2-1-16 0,-2 0 0 0,0-3 2032 0,-2 1 416 15,0 1 80-15,-2 0 0 0,1 1-1344 0,-2 0-256 16,1-1-64-16,-2 2-16 0,0 0-560 0,-3-1-128 16,1-1 0-16,-3 0-16 0,1 1 48 0,-2-3 16 15,1 3 0-15,-3-3 0 0,0 3-32 0,-3-3 0 16,-4 1 0-16,-1 0 0 0,1 0-96 0,-1 1-32 0,-2 0 0 15,-2 0 0 1,-3 0-80-16,1 0 0 0,0 2-16 0,-2 0 0 0,-2-1-48 0,-1 2-128 16,-2-1 192-16,1 2-64 0,2-1-128 0,3-1 160 15,3 1-160-15,3 0 160 0,0-2-160 0,1 2 192 16,1-1-192-16,2 0 192 0,3-1-192 0,3 1 128 0,-1-1-128 0,2 1 128 16,2-1-128-16,1 1 0 0,1 0 144 0,3 1-144 15,0-2 0-15,0 2 144 0,3 0-144 16,0 0 0-16,2 2 128 0,0-2-128 0,1 1 0 0,0 0 0 15,2 1 0-15,1-1 0 0,0-1 0 0,1 2 0 0,0-2 0 16,0 1 0-16,1 1 0 0,2 0 0 0,-2 0 0 0,2-1 0 16,0 2 0-16,1 0-144 15,-4-3 144-15,0 0 0 0,0 0 0 0,0 0-128 16,0 0 128-16,0 0 0 0,47 39 0 0,-47-39 0 0,0 0 0 0,0 0 0 16,0 0 0-16,59 46-128 0,-59-46 128 0,0 0 0 15,0 0 0-15,61 35 0 16,-61-35 0-16,0 0-128 0,0 0 128 0,63 31 0 0,-63-31 0 0,0 0 0 15,0 0 0-15,60 35-128 16,-60-35 128-16,0 0 0 0,0 0 0 0,59 40 0 0,-59-40 0 0,0 0 0 0,0 0 0 0,59 42 0 16,-59-42 0-16,0 0 0 0,0 0 0 0,54 45 0 15,-54-45 0-15,0 0 0 16,0 0 0-16,0 0 0 0,54 49 0 0,-54-49 0 16,0 0 0-16,0 0 0 0,44 39 0 0,-44-39 0 0,0 0 0 0,0 0 0 15,0 0 128-15,0 0-128 0,32 50 160 16,-32-50-160-16,0 0 208 0,0 0-48 15,3 28-16-15,-6-21 0 0,0 1 48 0,-1 1 0 16,-4 1 0-16,-2 1 0 0,-3 2-48 0,-1-1 0 16,-2 4 0-16,-2-2 0 0,0 2 16 0,-2-1 0 0,0 2 0 0,-1 0 0 0,-2 1 16 15,1-1 0 1,-1 3 0-16,-1-1 0 0,1 0-176 0,2 1 160 16,-1 1-160-16,-2 0 160 0,2 1-160 0,0-3 0 15,2 4 0-15,2-3 0 0,4 0 0 0,-1-3 0 16,3-1 0-16,-1 1 0 0,2-1 0 0,-1 0 0 15,2-1 0-15,1-1 0 0,2-1 0 0,-2 0 0 16,3-3 0-16,1-1 0 0,0 0 0 0,1-2 0 16,3 0 0-16,-1-1 0 0,2-2 0 0,0-1 0 15,2 0 128-15,-2-2-128 0,0-1 0 0,0 0 0 0,0 0 0 0,0 0 128 16,0 0-128-16,0 0 0 0,0 0 0 16,0 0 0-16,0 0 0 0,56-9 128 0,-56 9-128 0,0 0 0 15,0 0 0-15,53-15 0 0,-53 15 128 0,0 0-128 16,50-7 0-16,-50 7 0 0,0 0 0 0,60 0 0 15,-60 0 0-15,0 0 0 0,66 3 128 0,-66-3-128 16,0 0 0-16,79 4 0 0,-79-4 0 0,0 0 0 16,85 7 0-16,-85-7 0 0,65 7 0 0,-65-7 0 15,68 7 0-15,-68-7 0 0,68 6 0 0,-68-6 0 0,62 7 0 0,-62-7 0 16,0 0 0-16,76 6 0 16,-76-6 0-16,0 0 0 0,0 0 0 0,71 1 0 0,-71-1 0 0,0 0 160 15,0 0-160-15,0 0 160 0,60 1-16 16,-60-1 0-16,0 0 0 0,0 0 0 0,0 0-16 0,0 0 0 15,0 0 0-15,0 0 0 0,0 0-128 0,0 0 160 16,0 0-160-16,0 0 160 0,0 0-160 0,0 0 0 16,0 0 144-16,0 0-144 0,-1 7-192 0,-6-7-128 15,-1-1 0-15,0 0-16 16,3-1-880-16,-1 1-160 0,2-2-32 0,3 0-13440 0,1 0-2688 0</inkml:trace>
  <inkml:trace contextRef="#ctx0" brushRef="#br0" timeOffset="84049.43">21772 10137 10127 0,'-1'0'896'0,"1"0"-704"0,0 0-192 0,0 0 0 0,0 1 480 0,0-1 64 16,-2 2 16-16,1-1 0 0,1 1 1184 0,-2 0 240 0,0 1 64 0,2 0 0 0,-2-2 464 0,2 2 112 15,0 2 0-15,0-3 16 0,2 3-432 0,-1-1-96 16,2 0 0-16,-3-4-16 15,0 0-672-15,0 0-128 0,0 0-16 0,0 0-16 16,0 0-704-16,44 42-144 0,-44-42-32 0,0 0 0 16,0 0-80-16,0 0-32 0,0 0 0 15,60 33 0-15,-60-33-80 0,0 0 0 0,0 0-16 0,0 0 0 0,64 11 16 0,-64-11 16 16,0 0 0-16,0 0 0 16,56-10-16-16,-56 10-16 15,0 0 0-15,43-14 0 0,-43 14-48 0,0 0 0 0,42-17 0 0,-42 17 0 16,0 0-128-16,33-17 192 0,-23 12-192 0,-2-2 192 15,-1 1-32-15,0-1 0 0,-1 1 0 0,-1-1 0 16,0 2 64-16,-2-3 16 0,-1 1 0 0,0-1 0 16,-1 1 64-16,-1 0 16 0,-1-2 0 0,-2 1 0 15,-1-1 0-15,-1 1 0 0,0-1 0 0,-4 1 0 16,1 1-64-16,-3-2-16 0,-2 2 0 0,-3 0 0 16,1 3-112-16,-4 1-128 0,0 0 176 0,-3 3-176 15,0 0 0-15,-1 3 0 0,-1 1 0 0,2 4-192 0,-2-1-64 16,1 2 0-16,3 4 0 0,2 0 0 15,4 4 112-15,1 1 16 0,3 5 0 0,2 1 0 16,1 3 128-16,2 0-128 0,3 2 128 0,0-1-128 16,4 1 128-16,2-2 0 0,-4-27 0 0,15 50 0 0,-15-50 0 0,26 44 0 15,-26-44 0-15,0 0 0 0,58 57 144 0,-58-57 64 16,56 31 16-16,-56-31 0 0,0 0 224 0,79 27 32 16,-79-27 16-16,0 0 0 0,88 7 64 0,-88-7 16 15,59-6 0-15,-59 6 0 0,60-11-80 0,-60 11-16 16,56-16 0-16,-56 16 0 0,52-18-160 0,-52 18-16 0,43-20-16 15,-43 20 0-15,31-17-288 0,-31 17 160 0,20-14-160 0,-13 7 128 32,-5 1-496-32,0 1-96 0,-4-2-32 0,-3 1 0 15,-2 2-1360-15,-5-1-288 0</inkml:trace>
  <inkml:trace contextRef="#ctx0" brushRef="#br0" timeOffset="85848.25">21006 8857 20271 0,'6'-9'1792'0,"0"0"-1424"0,1 0-368 0,-2 3 0 0,1-1 1088 0,3-4 128 0,6-11 48 0,12-14 0 0,10-13 1120 0,5-8 240 16,0-1 32-16,-2 3 16 0,0 3-1280 0,-2 2-256 15,-4 4-48-15,-3 3-16 0,-2 4-640 0,-2 5-128 16,-1 4-32-16,-4 5 0 0,-1 4-144 0,-1 2-128 16,-20 19 192-16,31-24-192 0,-31 24 0 0,0 0-176 15,0 0 0-15,0 0-11456 16,0 0-2288-16</inkml:trace>
  <inkml:trace contextRef="#ctx0" brushRef="#br0" timeOffset="88912.64">5035 10093 7855 0,'2'-7'704'0,"-2"3"-576"0,0 0-128 0,0 2 0 0</inkml:trace>
  <inkml:trace contextRef="#ctx0" brushRef="#br0" timeOffset="89407.07">5100 9811 911 0,'-1'-12'0'0,"-1"4"0"15,2 1 0-15,0 1 0 0,0 2 1152 0,0 1 128 16,0 0 48-16,0-4 0 0,-1-1-32 0,-1-4 0 16,1 1 0-16,0 1 0 0,-2 3 112 0,0 3 0 15,0 2 16-15,0 2 0 0,2 3-16 0,-2 3-16 16,0 4 0-16,2 3 0 0,1 3-560 0,1 3-128 0,2-1 0 0,1 2-16 16,1 1 16-16,0 5 16 0,4 3 0 0,-1 2 0 31,-1 0 0-31,0-1 0 0,2 1 0 0,-2 3 0 0,-7-34-64 0,18 68-16 0,-11-38 0 0,-1-4 0 15,0-2-112-15,-1 0-16 16,-1-1-16-16,1-2 0 0,-1-1 240 0,-1 0 48 0,0-3 16 0,-1-2 0 16,1-1-208-16,0-1-32 0,-2-2-16 0,1-1 0 15,1-1-144-15,-2-4-16 0,1 3-16 0,-1-4 0 16,0 0-192-16,1-1-48 0,-1-2 0 16,1 1 0-16,-2-4-128 0,0 1 0 15,0-1 0-15,-2 0 0 0,2-3 0 0,-1 1 0 16,-1-2-144-16,0 1 144 15,-1-2-1216-15,-2 0-144 0,1 0-32 0,0-3-9200 0,-3 1-1840 0</inkml:trace>
  <inkml:trace contextRef="#ctx0" brushRef="#br0" timeOffset="89642.59">4936 10171 911 0,'-3'-4'0'0,"2"-1"0"0,1 3 0 0,1 0 0 15,1 2 1664-15,-2-3 256 0,1 0 64 0,1-2 0 16,2-4 320-16,0 2 64 0,3-1 0 0,3-1 16 16,1 4-256-16,2-1-48 0,3 0-16 0,2 1 0 15,3 0-272-15,2 1-48 0,2 0-16 0,2 1 0 16,0 0-512-16,-2 1-128 0,2-1 0 0,-3-2-16 16,0 1-240-16,-1-1-32 0,-2 0-16 0,-1 1 0 15,-3 1-368-15,-2-1-80 0,1 0-16 0,-1-2 0 16,1 3-320-16,-2-4 0 0,0 2 0 0,-1 0 0 15,1 1-896-15,-1 0-208 0,-1 4-48 0,-2 0-14608 16</inkml:trace>
  <inkml:trace contextRef="#ctx0" brushRef="#br0" timeOffset="90443.93">4108 14912 13823 0,'-1'1'1216'0,"0"-1"-960"0,1 0-256 0,1-1 0 0,0 1 1168 0,1 0 192 0,-1 0 48 0,3 0 0 0,5-1 448 0,2-2 80 15,5-1 32-15,2-2 0 0,6 0 144 0,2-1 48 0,2 0 0 0,0-1 0 32,2 1-672-32,1-3-128 0,0 1-16 0,0-1-16 0,-1 0-512 0,-4 1-112 0,0 0 0 0,-2 1-16 31,0-2-304-31,-3 1-64 0,0-1-16 0,-2 2 0 15,-1 1-96-15,-2-2-16 0,-1 2 0 0,-1 0 0 16,-4 4-64-16,0 2-128 0,-3 0 176 0,-1 2-176 16,-2 3-208-16,-3 2-160 0,-1 2-16 0,0 5-18400 15</inkml:trace>
  <inkml:trace contextRef="#ctx0" brushRef="#br0" timeOffset="91802.71">23470 10174 11055 0,'-3'0'976'0,"2"0"-784"0,1 0-192 0,0 0 0 0,0 0 1344 0,0 0 240 0,0 1 32 0,0-1 16 0,0 1 1216 0,0-1 240 0,1 2 48 0,2-1 16 15,1-2-160-15,2 2-48 16,1-1 0-16,1 2 0 0,2-2-1600 0,0 0-336 0,-10 0-64 0,0 0-16 16,0 0-288-16,45-5-64 15,-35 4-16-15,2 0 0 0,0-1-48 0,1 1-16 0,-13 1 0 0,0 0 0 16,0 0-160-16,52-3-16 0,-39 3-16 0,0 0 0 16,-13 0-112-16,0 0-32 0,0 0 0 0,49-1 0 15,-37-2-160-15,-1 3 128 0,0-2-128 0,0 1 128 16,-1 1-128-16,0-1 0 0,-1 1 0 0,-1-2 0 15,-1 1 0-15,0-1 0 0,-2 2 0 0,-1-1 0 16,-1 1-352-16,-2 0-48 0,0 0-16 0,-1 0 0 16,0 1-432-16,-1-1-96 0,-2 2-16 0,0-1-12192 15,-2 2-2448-15</inkml:trace>
  <inkml:trace contextRef="#ctx0" brushRef="#br0" timeOffset="92072.6">23344 10486 5519 0,'2'0'496'0,"1"0"-496"0,-1 0 0 0,3 0 0 0,-3 1 4304 0,3-1 768 0,0 0 160 0,4 0 16 16,-9 0-1680-16,0 0-352 0,62-1-64 0,-62 1-16 16,54-3-1088-16,-54 3-240 15,52-3-32-15,-52 3-16 0,49-3-1056 0,-49 3-224 0,0 0-32 0,64-4-16 16,-64 4-64-16,0 0-16 0,0 0 0 0,64 3 0 15,-64-3-144-15,0 0-16 0,0 0-16 0,0 0 0 16,0 0-176-16,67 10 0 16,-57-9 0-16,-1-1 0 0,1 0-144 0,-3 0-112 15,0 0-32-15,0 0 0 16,0-1-480-16,-2 1-80 0,0 0-32 0,-1-2-18064 0</inkml:trace>
  <inkml:trace contextRef="#ctx0" brushRef="#br0" timeOffset="99039.62">22137 9411 18431 0,'-3'-2'1632'0,"1"1"-1312"0,2 0-320 0,0 1 0 0,0-2 1312 0,0 1 192 16,-1-4 32-16,1-2 16 0,1-2 1456 0,4-4 304 0,2-3 48 0,2 1 16 16,4-1-1616-16,4-1-320 0,4-1-64 0,2-1-16 15,4 3-784-15,-2-1-176 16,2 1-16-16,-2 2-16 15,-1 4-128-15,-1 0-32 0,-3 3 0 0,-3 4 0 0,-2 2-48 0,-15 1-16 0,0 0 0 0,0 0 0 16,0 0-144-16,0 0 160 0,0 0-160 0,50 56 160 16,-52-42-160-16,-2 2 0 0,-2-2 0 0,-1 0 0 15,0 2-192 1,-3 1 192-16,-1-2-160 0,-2 1 160 16,1 1 0-16,-2-2 0 0,1-1-128 0,2 1 128 15,-1-4 0-15,1 0 0 0,0 1 0 0,-1 0 0 16,3 0 0-16,-1-3 128 0,1 0-128 0,2-1 160 15,1-2 0-15,4 0 0 0,0-2 0 0,2-3 0 0,2 1 80 0,2-1 16 16,2-1 0-16,1-1 0 0,0-1 64 0,3-1 0 16,-1 1 16-16,3-1 0 0,-1 0 16 0,2 0 0 15,-1-1 0-15,3 1 0 0,0 0-80 0,-1 0-16 16,2 1 0-16,-2-1 0 0,1 1-80 0,0 1-32 16,-3-2 0-16,1 2 0 0,0-2-144 0,-1 0 0 15,4 0 0-15,-1 2 0 0,0-2 0 0,-1 0 0 16,-2 2 0-16,0-2 0 0,-2 0-176 0,0 0-64 15,-2 1-16-15,-1 0 0 16,2-1-256-16,-4 2-48 0,1-1-16 0,-2 1 0 16,-1 0-240-16,0-1-48 0,0 1-16 0,-1-1-18768 0</inkml:trace>
  <inkml:trace contextRef="#ctx0" brushRef="#br0" timeOffset="101101.56">25623 9445 35935 0,'-9'0'3200'0,"2"-2"-2560"0,3 2-512 0,0 0-128 0,0 0 0 0,-6 0 0 0,-6-1 0 0,-15 1 0 0,-10 1 1024 0,-10 1 224 16,-2 2 48-16,-1 2 16 0,0 2-800 0,2 5-144 16,0 1-48-16,1 3 0 0,1 3 16 0,4 1 0 15,1 3 0-15,5 0 0 0,6 1 144 0,6-1 32 0,4 0 0 0,6 0 0 16,3 0-320-16,7-1-64 0,4 0-128 15,4-23 192-15,0 0-192 0,15 49 0 0,-15-49 0 0,0 0 0 16,58 37-224-16,-58-37 64 0,65 18 16 0,-65-18 0 16,86 17 144-16,-86-17 0 0,91 21 0 0,-91-21-128 15,94 26 128-15,-94-26 0 0,91 31 0 0,-91-31 0 16,72 34 0-16,-72-34 0 0,0 0 0 0,63 46 128 16,-63-46-128-16,0 0 0 0,0 0 0 0,26 58 128 15,-29-44 16-15,-3 0 16 16,-2 1 0-16,-6-1 0 0,-5 1 144 0,-3 1 16 0,-4 1 16 0,-5-2 0 15,0-1 208-15,-3 1 32 0,2-3 16 0,-4 0 0 16,0-3-48-16,-1-1-16 0,2-3 0 0,-2-1 0 16,5-1-240-16,2-4-48 0,4-1-16 0,2-2 0 0,6-1-224 15,1-3 0-15,3 0 0 0,5-1 0 32,2 1-384-32,3 0-64 0,3-2 0 0,1 1-16 0,3 1-496 15,1-1-112-15,3 1-16 0,3-1-12944 0,-10 9-2608 0</inkml:trace>
  <inkml:trace contextRef="#ctx0" brushRef="#br0" timeOffset="101537.25">26317 9637 30399 0,'1'-6'2704'0,"-1"-1"-2160"0,0 1-544 0,-1 2 0 0,-1 1 1216 0,-2-2 144 0,-3-7 32 0,-6-5 0 15,-7-4 640-15,-8-3 128 0,-6 7 16 0,-4 3 16 0,-4 7-1072 0,-2 4-224 16,-3 8-32-16,-2 2-16 0,-1 4-208 0,2 4-32 16,3 4-16-16,4 1 0 0,6 1-192 0,5-1-32 15,9-1-16-15,4 1 0 0,7-2-352 0,6 2 0 16,4-20 0-16,4 38 0 0,-4-38-272 0,0 0-80 16,44 53-16-16,-44-53 0 15,54 36-160 1,-54-36-48-16,67 43 0 0,-67-43 0 0,80 45 176 0,-80-45 16 15,74 42 16-15,-74-42 0 0,74 44 80 0,-74-44 16 0,70 43 0 0,-70-43 0 16,58 39 272-16,-58-39-192 0,48 38 192 16,-48-38-160-16,0 0 160 0,40 57 144 0,-40-57-16 0,4 35-128 15,-5-19 416-15,-6-2-32 0,-3 1 0 0,-6-1 0 16,-2 1 112-16,-5-1 16 0,-1-2 0 0,-2 0 0 16,-1-2 80-16,0-2 32 0,3 1 0 0,-2-4 0 15,1-1-112-15,2-2-32 0,2-2 0 0,0-3 0 16,1 0-480-16,-1-4 0 0,3 0 0 0,-2-1 0 15,4-1-608-15,-1-1-112 0,2 2-32 0,1-2 0 16,1 0-368-16,2 0-80 0,4 0-16 0,1-1-19120 16</inkml:trace>
  <inkml:trace contextRef="#ctx0" brushRef="#br0" timeOffset="101878.36">26715 9610 40543 0,'-2'1'1792'0,"2"-1"384"0,2 2-1744 0,-2-1-432 16,0 1 0-16,0-1 0 0,-2 3 816 0,1 2 80 0,0 2 0 0,-2 8 16 15,-1 5 480-15,-3 3 80 0,-1 3 32 16,0 1 0-16,-2 2-672 0,0 2-144 0,0 2-32 0,0 2 0 16,2 0-416-16,1 3-96 0,3-1-16 0,1 0 0 15,4-1-128-15,2-4 0 0,-3-33 0 0,13 63 0 16,-13-63 0-16,21 49 0 0,-21-49 0 0,0 0 128 15,44 54 48-15,-44-54 0 0,0 0 0 0,55 32 0 16,-55-32-16-16,0 0 0 0,59 14 0 0,-59-14 0 16,0 0-32-16,69 0-128 0,-69 0 192 0,53-5-64 15,-53 5-128-15,49-12 0 0,-49 12 0 0,45-14 0 16,-45 14 0-16,41-14 0 0,-41 14 0 0,33-17 0 16,-33 17-208-16,25-18-128 0,-16 9-32 0,-2-2 0 15,-3 0-832-15,0-2-160 0,-1 0-48 0,-2-2 0 16,1-1-304-16,-4 1-64 0</inkml:trace>
  <inkml:trace contextRef="#ctx0" brushRef="#br0" timeOffset="102099.72">26673 9936 6447 0,'-13'-1'576'0,"7"1"-576"16,3 0 0-16,2 0 0 0,2 0 6592 0,1 0 1216 15,2 1 256-15,3 1 32 0,-7-2-4976 0,0 0-1008 16,54 5-192-16,-54-5-32 0,60 6-480 0,-60-6-112 0,65 6-16 0,-65-6 0 15,60 0-320-15,-60 0-80 0,56-2-16 0,-56 2 0 16,51-3-352-16,-51 3-64 0,45-7 0 0,-45 7-16 16,0 0-432-16,57-12 0 0,-57 12 0 0,0 0 0 31,34-17-832-31,-27 10-112 0,-7 7-16 0,13-12 0 16,-9 5-496-16,-1 2-96 0</inkml:trace>
  <inkml:trace contextRef="#ctx0" brushRef="#br0" timeOffset="102273.49">26665 9572 40543 0,'2'0'3600'0,"2"0"-2880"0,3 1-576 0,2-1-144 0,-2 0 624 0,0-1 80 16,0 1 32-16,-7 0 0 0,51-4 688 0,-8-1 144 16,10 0 32-16,2-4 0 0,-3-2-16 0,-1-2 0 15,-7-1 0-15,-6-1 0 0,-7 0-1120 0,-6 3-208 16,-3-1-64-16,-5 3 0 15,-5 0-576-15,-2 5-112 0,-4 0-16 0,-3 4-15568 16,-3 2-3120-16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04:11.68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3T17:04:57.032"/>
    </inkml:context>
  </inkml:definitions>
  <inkml:trace contextRef="#ctx0" brushRef="#br0">20107 10795 8287 0,'-3'0'736'0,"1"0"-592"0,2 2-144 0,0-1 0 0,0-1 672 0,0 2 96 0,0 0 32 0,0 3 0 15,0 2-48-15,2 1-16 0,1 2 0 0,-1 0 0 16,3 3-160-16,-1-2-48 0,0 0 0 0,0 2 0 16,5 0 208-16,-4 2 32 0,1 1 16 0,0 1 0 15,-6-17 0-15,0 0 0 0,0 0 0 0,27 67 0 16,-22-51-400-16,1 0-96 0,1-1-16 0,0 1 0 15,0-2-144-15,-1-3-128 0,-2-1 192 0,2-2-192 16,-1 2 128-16,4 0-128 0,1 0 0 0,1-1 0 16,-1-2 256-16,1 0-64 0,2-2-16 0,-2-2 0 0,2 0 128 0,1-2 16 15,2-1 16-15,0-1 0 0,-1-2-16 0,2-1 0 16,1-3 0-16,3-2 0 0,3 0 64 0,3-4 0 16,3 0 0-16,2-1 0 0,2 1-32 0,-1 1 0 15,-2 2 0-15,-3 1 0 0,3 4-352 0,-3 0 128 16,0 4-128-16,-2 2 0 0,-1 1 0 0,-4 1 0 15,2 2 0-15,-2-1 0 0,-2 3 0 0,0 1 0 0,0 0 0 0,-5-1-128 16,-3 0 128-16,2 2-160 0,0 2 160 0,-2 0-160 16,-11-11 0-16,0 0 0 15,0 0 0-15,47 60 0 0,-47-60 0 0,0 0 0 0,0 0 0 0,0 0 0 16,49 72 160-16,-41-61 0 0,2-1 0 0,-1 0 0 16,-2-3 0-16,1-2 0 0,1-2 0 0,-2 0 0 15,0-3 272-15,-1 0 48 0,-1-1 0 0,1-1 0 16,0-2 464-16,-1 0 112 0,1-2 0 0,0 0 16 15,-1-1-96-15,2-1-32 0,2-2 0 0,2 0 0 16,0-1-208-16,2 1-32 0,3-1-16 0,-2 2 0 16,-2 2-320-16,3 0-64 0,3 0-16 0,3 0 0 0,3 1-128 0,0 2 0 15,2 1 0-15,0 0 0 0,-3 2 0 0,2 1 0 16,2 1 0-16,0 2 0 16,0 0 0-16,1 0 0 0,0 1 0 0,1-1 0 0,0 1-144 0,0 0 144 15,-1-2 0-15,0 1 0 0,-1-3 0 0,1-2 0 16,0-1 0-16,2-1 0 0,0-2 0 0,-1-1 176 15,3-2 0-15,-4-1 0 0,-6 1 256 0,4-2 48 16,1-3 16-16,1-3 0 0,-1 0-224 0,-2 0-32 0,-2 1-16 16,-3 1 0-16,-2-1-224 0,-3 1 128 15,-2 1-128-15,-3-1 0 16,-3 4 0-16,0-2-208 0,-1-1 16 0,0 0 0 16,-1 1-1408-16,-2 1-256 0</inkml:trace>
  <inkml:trace contextRef="#ctx0" brushRef="#br0" timeOffset="2320.12">25010 10884 2751 0,'-3'-3'256'0,"2"-1"-256"0,-1 1 0 0,-1 1 0 0,2 0 896 0,-2-1 144 15,-1-1 32-15,-3-2 0 0,-3-1 544 0,-1 0 112 0,1 2 32 0,1 2 0 16,1 1-32-16,2 1-16 16,3 2 0-16,2 1 0 0,1-1-288 0,3 2-48 15,5 1-16-15,2-1 0 0,6 0-400 0,3-2-96 0,8 1-16 0,3-1 0 0,-3-1 112 0,7 0 0 32,5-1 16-32,6-2 0 0,3 2-336 0,3-2-80 15,3 0-16-15,1 0 0 0,3-1-128 0,3 0-32 0,2-1 0 16,-3 1 0-16,-11 0 64 0,6 0 0 0,9 1 0 15,-1 0 0-15,2 3-160 0,-4 0-32 0,-3 1 0 0,0 1 0 16,0 1-48-16,-12-1-16 0,-9 0 0 0,7-1 0 16,15 2-32-16,6-1-16 0,-5 0 0 0,-1 0 0 15,0-1 0-15,-1-1 0 0,-3 2 0 0,-27-2 0 16,-5 0 112-16,-3 0 32 0,1 0 0 0,4 1 0 16,7-1-64-16,4 0-16 0,2 1 0 0,-1 1 0 15,-4-1-32-15,-7 1-16 0,-6-1 0 0,-6 0 0 16,-4 1-32-16,-5-1 0 0,-3 1 0 0,-3-2 0 0,-3 0-128 0,-3-2 0 15,0 2 0-15,-2-3 0 16,-1 2-896-16,-1-2-128 0,-2-1 0 0,2 0-10480 16,1 0-2080-16</inkml:trace>
  <inkml:trace contextRef="#ctx0" brushRef="#br0" timeOffset="2682.79">25377 11175 6447 0,'16'-4'272'0,"-8"3"80"0,3-1-352 0,-1-1 0 0,0 2 0 0,0 0 0 0,4-2 1632 0,9-1 256 0,15-4 48 0,18 0 16 16,12-2 400-16,6 2 80 0,2 1 0 0,-4-1 16 16,-4 4-704-16,-5 0-144 0,-3 1-16 0,-5 2-16 15,-3 1-288-15,-1-2-64 0,-2 4-16 0,-9-1 0 0,-8 1-240 0,1 0-32 16,4 3-16-16,-1-1 0 0,3-1-240 0,0-2-48 16,4 1-16-16,-8-2 0 15,-7 0-96-15,-1-2-32 0,-3 1 0 0,-3-2 0 16,-3 1-272-16,-2 1-48 0,-5 0-16 0,-2-1 0 0,-4 2-304 0,-3 0-64 15,-1 0-16-15,-2 0 0 16,-2 0-1744-16,-4 2-368 0</inkml:trace>
  <inkml:trace contextRef="#ctx1" brushRef="#br0">24284 18633 0,'0'0'0,"0"0"15,-53 57-15,11-23 16,42-34-16,0 0 0,-193 142 31</inkml:trace>
  <inkml:trace contextRef="#ctx0" brushRef="#br0" timeOffset="46213.19">21155 13136 11967 0,'1'-3'1072'0,"2"1"-864"0,0 0-208 0,-2 1 0 0,2-1 1168 0,-2 1 192 0,4-3 48 0,-1-2 0 0,4-1 1472 0,1-2 320 31,-1 2 48-31,-1 2 16 0,0 1-1104 0,-1 1-224 0,0 0-32 0,-2 3-16 16,2 0-848-16,-4 3-160 0,1 1-48 0,0 3 0 0,0 1-272 0,0 4-64 16,-2 0-16-16,1 3 0 15,-2-15-256-15,8 36-48 0,-5-16-16 0,0 1 0 16,-3-21-160-16,7 46 0 0,-6-24 0 16,1 1 0-16,0 1 0 0,-2-3 0 0,0 2 0 0,2-4 0 15,-2-2 0-15,-2 0 0 0,2 0 0 0,-2-1 0 16,0-1 0-16,-1-2 0 0,2-2 0 0,-2-1 0 15,0-1 0-15,-1-2 0 0,3-2 0 0,-2 0 0 16,0-1 0-16,0-3 128 0,0 1 0 0,2-2 0 16,0 0 48-16,-1-2 0 0,1 1 0 0,-1-2 0 15,2-1 16-15,0-3 0 0,0 1 0 0,0-2 0 0,2-2-48 16,1-2 0-16,-2 4 0 0,0-6 0 0,4-5-16 0,0-6 0 16,1-3 0-16,2-3 0 0,1-2-128 0,1 2 128 15,-2-1-128-15,2 1 128 0,1 2-128 0,1 2 0 16,-2 3 0-16,-2 3 0 0,1 1 0 0,-1 1 0 15,1 3 0-15,-2 3 0 0,1 4 0 0,-2-1 0 16,1 4 0-16,0 2 0 0,-2 1 0 0,3 1 0 16,-1 4 0-16,0 1 0 0,1 2 0 0,1 2-176 15,-9-7 176-15,0 0-128 0,0 0 128 0,0 0-160 16,38 58 160-16,-38-58-160 0,0 0 160 0,18 51-128 16,-14-34 128-16,-1 0-128 0,0-1 128 0,0-1-128 0,-2 1 128 0,-1-2-128 15,2-3 128-15,-2 0 0 0,0-1-144 0,0-1 144 16,0-1 0-16,0-2 0 0,-2-2 0 0,2 0 0 15,2-1 0-15,-4 0 0 0,2-1 0 0,-1-1 0 16,1-1 0-16,-2 0 0 0,1 0 0 0,0-1 0 16,1-1 0-16,-2-2 128 0,2 0-128 0,2-2 0 15,-1-2 176-15,0-2-48 0,2-3-128 0,0-1 192 16,3-6-192-16,-1-1 176 0,2-3-176 0,1-3 160 16,-1 0-160-16,1 0 0 0,-1 2 0 0,2 2 128 15,-1-1-128-15,-1 4 0 0,0 3 0 0,0 3 0 0,0 3 0 0,0 1 0 16,0 3 0-16,1 3 0 0,-3 2 0 0,2 2 0 15,0 3 0-15,-1 2 128 0,1 0-128 0,-7-5 128 16,0 0-128-16,0 0 128 0,0 0-128 0,37 61 0 16,-37-61 0-16,14 37 128 0,-14-37-128 0,14 39 0 15,-10-20 0-15,0 0 0 0,1 1 0 0,-2 1 0 16,-2-1 0-16,-1 0 0 0,0 1 0 0,-1-4 0 16,-1 1 0-16,1-2 0 0,-1-1 0 0,-1 1 0 15,1-2 128-15,-1 0-128 0,-1-1 0 0,-1-2 0 16,3 1 0-16,-1-4 0 0,0-1 0 0,1-1 0 0,1-1 128 0,-2 0-128 15,2-3 0-15,-1 0 0 16,1 1-192-16,1-3 192 16,0 0-592-16,0-3 0 0,1 0 0 0,1-1-12080 0,-2 0-2400 0</inkml:trace>
  <inkml:trace contextRef="#ctx0" brushRef="#br0" timeOffset="46465.2">21959 13150 20271 0,'0'2'1792'0,"0"-1"-1424"0,-2 1-368 0,4-2 0 0,0 1 720 0,0 2 80 0,1 1 16 0,-3-4 0 0,0 0 1696 0,0 0 352 16,17 44 64-16,-15-30 16 0,3 2-1120 0,-3 0-224 15,1 0-32-15,-1 0-16 0,-1-1-896 0,-4-1-176 16,-2 0-32-16,2 0-16 15,3-1-272-15,-3 0-160 0,-4-2 192 0,1-1-192 16,2-1-192-16,0-1-128 0,2-1-48 0,0-3 0 16,0-1-1424-16,1-1-272 0</inkml:trace>
  <inkml:trace contextRef="#ctx0" brushRef="#br0" timeOffset="47027.81">22210 13104 15423 0,'6'-3'336'0,"-4"1"80"0,0 1 16 0,-1 1 0 0,2 0-432 0,-1 0 0 0,-2 0 0 0,1 0 0 16,0 1 3120-16,2 1 528 0,-1-1 128 0,2 4 0 0,-1-1-1152 0,-1 1-256 15,3 2-32-15,-2 2-16 0,-2-1-1296 0,2 2-272 31,-3-10-48-31,0 0-16 0,5 36-432 0,-3-24-64 0,-2 1-32 0,0 0 0 16,0 0-160-16,-2 1 0 0,2-2 0 0,0 0 0 0,-1 0 0 0,0 0 0 16,1-2 0-16,-2-1 0 0,1 0 0 0,1-1 0 15,-2-1 0-15,1 1 0 16,1-3 128-16,-1-1-128 0,1 1 192 0,-2-1-64 0,2-1 0 0,0 0 0 16,-1-2 0-16,1-1 0 0,0 0 48 0,0-1 0 15,1-2 0-15,1 0 0 0,-2-1 16 0,1-2 16 16,0-1 0-16,2-3 0 0,0 0-16 0,-2-3-16 15,4 1 0-15,-1-4 0 0,0-1-48 0,0 0-128 16,3-8 192-16,1-5-64 16,1-2-128-16,1-2 0 0,2 0 0 0,-3 3 0 0,3 3 0 0,-2 4 0 0,0 2 0 0,-1 5 0 15,1 3 0-15,-1 6 0 0,-1 2 0 0,2 3 0 16,-10 3 128-16,0 0-128 0,0 0 0 0,0 0 128 16,0 0-128-16,45 64 160 0,-45-64-160 0,26 48 160 15,-26-48-160-15,15 54 192 0,-15-54-192 0,10 56 192 16,-6-26-192-16,-1-2 128 0,-1-1-128 0,1-3 128 0,-2 0-128 15,-1-3 0-15,1-1 144 0,-1-2-144 0,0 1 192 0,-2-4-16 16,-3-1-16-16,2-1 0 0,2-2 32 0,0 1 16 16,-1-3 0-16,1 0 0 0,-1-3-80 0,2-1 0 15,2 1-128-15,-2-3 192 16,3 0-192-16,-1-2-256 16,-2-2 48-16,3-1 16 15,-1-1-640-15,-1-1-128 0,2 0-32 0,1-5-18496 0</inkml:trace>
  <inkml:trace contextRef="#ctx0" brushRef="#br0" timeOffset="47678.05">23874 12784 19343 0,'0'-2'1728'0,"-1"-3"-1392"0,1 3-336 0,0-1 0 0,0 1 1536 0,-2-1 224 0,1-4 48 0,-3-2 16 0,-3-4 1008 0,-3-1 208 16,-3 2 32-16,-1 1 16 0,-2 3-1488 0,-2 1-288 0,-2 1-64 0,-1 2-16 16,1 1-784-16,0 3-144 15,-1 1-48-15,0 2 0 0,-2 1-16 0,2 2-16 16,1 1 0-16,3-1 0 0,3 1-64 0,-1 0-16 0,1 1 0 0,1 1 0 15,3 1-144-15,0 0 0 0,3-1 0 0,1 1 0 16,4 2 0-16,0-1 0 0,4 0 0 0,0 2 0 16,-2-13 0-16,0 0 0 0,0 0 0 0,46 55 0 15,-46-55-176-15,0 0 48 0,59 47 0 0,-59-47 0 16,0 0 128-16,68 48-208 0,-68-48 80 0,0 0 128 16,62 51-192-16,-62-51 192 0,0 0-160 0,51 49 160 0,-51-49-128 15,0 0 128-15,0 0 0 0,48 56-144 0,-48-56 144 0,0 0-128 16,0 0 128-16,0 0-128 0,14 53 128 0,-17-46 0 15,-1 1 0-15,-2 1 0 0,-2-2 128 0,-1 0 0 16,-2 0 0-16,0-1 0 0,-3 1 80 0,-1-2 32 16,-1 0 0-16,-1 0 0 0,1-1 176 0,-1-2 32 15,2-1 16-15,-1-2 0 0,0-1-80 0,2 1 0 16,0-3-16-16,0-2 0 0,3 1-368 0,-1-1 144 16,1 0-144-16,3 1 0 0,-1-1 0 0,2 0-352 0,-1 2 48 0,1 0 16 31,1 1-352-31,0-1-64 0,2 2 0 0,0 1-16 15,2-1-1136-15,2 2-240 0</inkml:trace>
  <inkml:trace contextRef="#ctx0" brushRef="#br0" timeOffset="48125.61">24229 12711 29487 0,'-5'-4'2624'0,"1"-1"-2112"0,1 4-512 0,1 0 0 0,0-1 1936 0,-2-2 288 0,-3 0 48 0,-6-3 16 0,-5-2-768 0,-3 1-160 16,-1 1-16-16,3 2-16 0,2 1-656 0,2 3-128 16,0 1-32-16,4 1 0 15,1 2-288-15,1 0-64 0,4 1-16 0,-1 2 0 0,3 2-144 0,2 1 0 16,1 2 0-16,0-11 0 15,0 0 0-15,0 0 0 0,25 58 0 0,-25-58 0 0,0 0 0 0,50 61-144 16,-50-61 144-16,0 0 0 0,66 62-256 0,-66-62 48 0,49 39 16 16,-49-39 0-16,0 0-16 0,64 56 0 0,-64-56 0 0,0 0 0 15,44 53 208-15,-44-53 0 16,0 0 0-16,22 51-144 0,-22-51 0 0,0 0 0 0,3 47 0 0,-6-33 0 16,-2 0 144-16,-2-3 0 0,-2 1-144 0,-1-3 144 15,-1 1 0-15,-3-1 288 0,-2-1-48 0,-1 1-16 16,0-4 336-16,1 1 64 0,-1-2 16 0,1-1 0 15,-2 1-128-15,2-2 0 0,2-2-16 0,1 0 0 16,1 0-368-16,0-2-128 0,2 1 0 0,2-2 0 16,1 2-256-16,0-1-128 0,1-1-48 0,2 1 0 15,1 0-432-15,2-1-96 0,-1 2 0 0,4-2-18432 16</inkml:trace>
  <inkml:trace contextRef="#ctx0" brushRef="#br0" timeOffset="48479.1">24501 12876 23039 0,'6'-8'2048'0,"-3"4"-1648"0,0-1-400 0,-1 2 0 16,0 2 1152-16,-1 0 160 0,-1-1 32 0,2 2 0 31,-1-1 1360-31,0 1 288 0,-1 1 48 0,-1 3 16 0,-2 4-1600 0,-1 3-320 31,0 4-64-31,-3 4-16 0,-2 3-464 0,1 1-80 0,-2 2-32 0,1 2 0 0,2 0-176 0,0-1-48 16,2-1 0-16,0-2 0 0,4-1-256 0,1-2 0 0,0-20 128 0,0 0-128 31,15 54 0-31,-15-54 0 0,0 0 0 0,0 0 0 16,43 50 0-16,-43-50 0 0,0 0 0 0,0 0 0 16,68 33 0-16,-68-33 0 0,0 0 0 0,53 13 0 15,-53-13 144-15,0 0-144 0,0 0 0 0,64 11 144 0,-64-11-144 16,0 0 160-16,0 0-160 0,65 3 160 15,-65-3-160-15,0 0 160 0,0 0-160 0,55-7 160 0,-55 7-160 0,0 0 0 16,40-10 0-16,-40 10 0 16,22-11-480-16,-13 5-80 0,-9 6-16 0,0 0 0 15,21-18-512-15,-17 10-96 0,-1 3-32 0,-2-2-17168 16</inkml:trace>
  <inkml:trace contextRef="#ctx0" brushRef="#br0" timeOffset="48713.18">24590 13026 31327 0,'2'0'1392'0,"-1"0"272"0,1 0-1328 0,-1-1-336 16,0 1 0-16,1 0 0 0,1-2 1792 0,1 1 304 0,3-1 48 0,3 0 16 16,1-3-832-16,-11 5-176 0,0 0-16 0,44-12-16 15,-44 12-560-15,32-10-112 0,-32 10-32 0,33-10 0 16,-33 10-272-16,30-10-144 0,-30 10 160 0,24-9-160 31,-13 4-240-31,-1 1-144 0,0-2-16 0,-2 0-16 0,1 1-816 0,-2-2-176 0,0-2-16 0,-2 2-16432 16</inkml:trace>
  <inkml:trace contextRef="#ctx0" brushRef="#br0" timeOffset="48948.58">24497 12715 25791 0,'3'-3'2304'0,"1"2"-1856"16,2 0-448-16,1-1 0 0,-7 2 2416 0,0 0 384 16,0 0 80-16,0 0 0 0,65-8-1056 0,-65 8-224 15,83-10-32-15,-38 4-16 0,1 0-464 0,-4-1-80 0,-1 2-32 0,-41 5 0 16,72-12-400-16,-72 12-64 0,58-11-32 0,-58 11 0 16,39-10-480-16,-26 7 0 15,-3 1 0-15,-1-1 0 16,-4 1-320-16,-1 1-176 0,-1 1-16 0,-1 0-16 15,-2 1-384-15,-2-1-80 0,-1 3-16 0,-2-1-18064 0</inkml:trace>
  <inkml:trace contextRef="#ctx0" brushRef="#br0" timeOffset="49692.36">20944 13886 22111 0,'0'-4'1968'0,"2"1"-1584"0,0 2-384 0,1-1 0 0,0 1 816 0,1 0 80 0,3-1 0 0,5-1 16 16,8-1 992-16,8 0 192 0,10-2 32 0,1 2 16 15,2 3-656-15,0-1-128 16,0 1-16-16,2 1-16 0,-43 0-416 0,92 7-80 0,-43-6 0 0,8 1-16 16,8-2-448-16,1 1-96 0,-1 1-16 0,8 2 0 15,8 3-256-15,2 0 160 16,3-3-160-16,10 0 128 0,3-1-128 0,12 0 0 0,10 3 0 0,9-3 128 15,11-2-128-15,6-1 0 0,6-1 0 0,2-2 0 32,3 0 128-32,2-1-128 0,1 1 0 0,-23-3 128 0,-13 2 0 0,13-2-128 0,19 2 192 0,8 0-64 15,-2-2 64-15,-6 2 0 16,-5-2 0-16,-19 1 0 0,-20 0-16 0,0 1 0 16,0 3 0-16,-10-2 0 0,-15 0-176 0,-28 2 0 15,-14-1 0-15,-11 1 0 0,-5-1 160 0,-8 2-160 16,-4-1 192-16,-5 1-192 0,-4 0 144 0,-6-1-144 15,-3-1 0-15,-6 2 144 0,-4 0-416 0,-4 3-96 16,-3-2-16-16,-13 2-19072 0</inkml:trace>
  <inkml:trace contextRef="#ctx0" brushRef="#br0" timeOffset="87802.79">18359 3077 6447 0,'0'0'576'0,"0"0"-576"0,0 0 0 0,0 0 0 0,0 0 960 0,0 0 64 0,0 0 32 0,2 0 0 0,-1 0 976 0,0 0 192 16,2 0 32-16,0-1 16 0,1 0-832 0,0 1-160 15,2-2-48-15,0 1 0 0,-1-1-80 0,1 2-32 16,1-1 0-16,0 1 0 0,2-1-112 0,1-1-32 15,-1 1 0-15,3-1 0 0,-2-1-224 0,1 2-48 16,0-2-16-16,1 2 0 0,0-2-176 0,0 2-48 0,0-1 0 0,1 1 0 16,0-2-208-16,1 1-32 0,0 0-16 0,0 0 0 15,2-1-80 1,-1 2 0-16,1 0-128 0,-1-2 192 0,-15 3-64 0,36-4 0 0,-22 2-128 0,1 1 192 16,2-1-48-16,0-1-16 0,-17 3 0 0,0 0 0 15,54-5 16-15,-39 3 0 0,-15 2 0 0,0 0 0 16,47-4 64-16,-34 3 16 0,1-1 0 0,-3 1 0 15,2 1-48-15,0-1-16 0,-1-1 0 0,1 1 0 16,0-1-160-16,-1 1 192 0,3-1-192 0,0 1 192 16,-1 0-192-16,0-1 0 0,0 1 144 0,-1-2-144 0,3 2 0 0,1-2 0 15,0 0 0-15,0 0 128 0,-2 0-128 0,2 0 0 16,1 1 0-16,-1 0 0 0,0-1 0 0,-1 2 0 16,1-2 0-16,-2 2 0 0,-15 1 0 0,0 0 128 15,50-2-128-15,-50 2 128 0,0 0 16 0,46 0 16 16,-46 0 0-16,0 0 0 0,44 0-32 0,-44 0-128 15,0 0 192-15,48-1-64 0,-48 1-128 0,0 0 160 16,54-4-160-16,-54 4 160 0,38-3-160 0,-38 3 0 16,0 0 144-16,57-6-144 0,-57 6 0 0,0 0 128 0,52-5-128 0,-37 3 0 31,2-1 0-31,0 2 0 0,-1-2 0 0,-1 0 128 16,1 2-128-16,-1-2 0 0,1 0 0 0,-2 2 0 0,2-1 0 0,-1 1 0 0,-1 0 0 0,2-1 0 15,-2 1 0-15,-14 1 0 16,0 0 0-16,47-3 0 0,-33 0 0 0,0 2 0 0,1-1 0 0,1 1 0 15,-1-1 0-15,1 1 0 16,0 0 0-16,-1-1 0 0,-15 2 0 0,0 0 0 16,0 0 0-16,54-1 0 0,-54 1 0 0,0 0 0 0,45 0 0 0,-45 0 0 15,0 0 0-15,47 1 0 0,-47-1 0 0,0 0 0 0,0 0 0 0,63 4 0 16,-47-5 0-16,-16 1 0 16,0 0 0-16,48 0 0 0,-34 0 0 0,1-1 0 15,-15 1 0-15,0 0 0 0,55-3-144 0,-38 1 144 16,-17 2 0-16,0 0 0 0,47-1-144 0,-33-1 144 0,-14 2 0 0,0 0 0 15,45 0 0-15,-45 0 0 16,0 0 0-16,47-2 0 0,-47 2 0 0,0 0 0 0,48-5 0 0,-48 5 0 16,34-4 0-16,-19 1 0 0,-15 3 0 0,36-4 0 15,-36 4 0-15,32-4 0 0,-16 2 0 0,-16 2 0 0,0 0 0 16,51-4 0 0,-37 4 0-16,1-1 0 0,4-1 0 0,-1 1 0 15,-18 1 0-15,0 0 0 0,55-3 0 0,-55 3 0 16,0 0 0-16,59-3 0 0,-59 3 0 0,43-1 0 15,-43 1-144-15,0 0 144 0,58 1 0 0,-58-1-144 16,0 0 144-16,53 3 0 0,-53-3 0 0,0 0-128 16,60 4 128-16,-60-4 0 0,0 0 0 0,58 5 0 15,-58-5 0-15,0 0-128 0,55 5 128 0,-55-5 0 16,0 0 0-16,62 5-160 0,-62-5 160 0,0 0 0 16,62 4-128-16,-62-4 128 0,0 0 0 0,68 3 0 15,-68-3-144-15,0 0 144 0,72 4 0 0,-72-4-144 16,45 1 144-16,-45-1-208 0,45 2 80 0,-45-2 128 0,48-2-176 0,-48 2 176 15,50 0-128-15,-50 0 128 0,45 2 0 0,-45-2 0 16,0 0 0-16,68 4-128 0,-68-4 128 0,0 0 0 16,66 8 0-16,-66-8 0 0,0 0 0 0,64 7 0 15,-64-7 0-15,0 0 0 0,68 8 0 0,-68-8 0 16,45 2 0-16,-45-2 0 0,0 0 0 0,61 2-128 16,-61-2 128-16,49 0 0 0,-49 0 0 0,49 1-128 15,-49-1 128-15,51 0 0 0,-51 0 0 0,47 2 0 16,-47-2 0-16,47 1 0 0,-47-1 0 0,43 1 0 0,-43-1 0 0,46 2 0 15,-46-2 0-15,45 0 0 0,-45 0 0 16,44-2 0-16,-44 2 0 0,46 0 0 0,-46 0 0 0,44-1 0 16,-44 1 0-16,44 0 0 0,-44 0 0 0,0 0 0 15,59-1 0-15,-59 1 0 0,41-2 0 0,-41 2 0 16,42-1 0-16,-42 1 0 0,43-2 0 0,-43 2 0 16,42-4 0-16,-42 4 144 0,43-3-144 0,-43 3 0 15,46-3 176-15,-46 3-176 0,44-4 160 0,-44 4-160 16,42-3 128-16,-42 3-128 0,43-1 0 0,-43 1 144 15,42 0-144-15,-42 0 0 0,0 0 0 0,62 1 128 0,-62-1-128 16,0 0 0-16,57 3 144 0,-57-3-144 0,0 0 0 0,53 3 128 16,-53-3-128-16,0 0 0 0,63 3 0 0,-63-3 128 15,43 1-128-15,-43-1 0 16,44 2 0-16,-44-2 0 0,44 1 0 0,-44-1 0 0,44 2 0 0,-44-2 0 16,42 1 0-16,-42-1 128 0,0 0-128 0,57 3 0 15,-57-3 0-15,41 0 0 0,-41 0 0 0,43 0 144 16,-43 0-144-16,43 0 0 0,-43 0 176 0,0 0-176 15,59-2 160-15,-59 2-160 0,45-2 144 0,-45 2-144 16,50-5 128-16,-50 5-128 0,48-3 128 0,-26 1-128 16,-22 2 0-16,47-5 128 0,-47 5-128 0,44-4 0 0,-44 4 0 0,39-1 128 15,-39 1-128-15,0 0 128 0,53 0-128 0,-53 0 128 16,0 0-128-16,46 0 160 0,-46 0-160 0,0 0 160 16,45 0-160-16,-45 0 0 0,0 0 144 0,44-2-144 15,-31 2 128-15,0 0-128 0,-1 0 160 0,0 0-160 16,-2-1 160-16,-1-1-160 0,1 2 160 0,0 0-160 15,0 0 160-15,-1-1-160 0,0 1 160 0,1 0-160 16,-1 0 144-16,-1 0-144 0,1 0 128 0,-2 0-128 16,1-1 0-16,-2 1 128 0,1 0-128 0,-1 0 0 15,1 0 0-15,-2-2 0 0,1 2 128 0,1-1-128 0,-1 1 0 0,1 0 0 16,-2 0 0-16,3-2 0 0,-1 2 0 0,-2-1 0 16,1 1 0-16,0 0 0 0,-2 0 0 0,0 0 0 15,-1 0 0-15,-2 0-176 16,1 0-208-16,-4 0-32 0,1 0-16 0,-3 0 0 31,-2 0-1104-31,-2 0-208 0</inkml:trace>
  <inkml:trace contextRef="#ctx0" brushRef="#br0" timeOffset="88570.88">21252 2625 5519 0,'2'0'496'0,"-2"0"-496"0,1 0 0 0,-1-1 0 0,1 1 416 0,-1 0-16 0,2-2 0 0,1 2 0 0,0-1 1392 0,-1 1 256 16,0 0 64-16,1 0 16 0,-3 1-336 0,1 1-80 16,-1 2-16-16,0 0 0 0,0 2-32 0,0 1-16 15,0 4 0-15,0 4 0 0,0 1-304 0,0-16-64 16,3 46-16-16,-3-46 0 0,7 58-304 0,-7-58-48 15,10 66-16-15,-10-66 0 0,15 66-240 0,-15-66-48 16,17 58-16-16,-17-58 0 0,0 0-240 0,23 71-48 16,-23-71-16-16,0 0 0 0,15 58 64 0,-15-58 16 0,0 0 0 0,0 0 0 15,10 59-112-15,-10-47 0 0,2-3-16 0,-2 0 0 16,-2-2-32-16,2 0 0 0,-1-1 0 0,-1-2 0 16,1 0-80-16,-2-1 0 0,0 1-128 0,2-2 192 15,-2 0-192-15,2-2 0 0,-1 2 0 0,1-2 0 31,1-2-480-31,-1 1-32 0,1-2-16 0,-2 0 0 0,2-1-880 0,0 1-160 16,-1-1-32-16,1 0-14096 0</inkml:trace>
  <inkml:trace contextRef="#ctx0" brushRef="#br0" timeOffset="90437.1">21538 3727 1839 0,'0'-3'160'0,"0"1"-160"0,0 0 0 0,0 1 0 0,0-1 1792 0,0 1 336 0,-2 0 64 0,2-1 16 0,0-2 96 0,-1 0 32 15,1-1 0-15,-2 0 0 0,1-1-96 0,-2 0 0 16,2 2-16-16,-2-1 0 0,0 0-368 0,0 0-80 15,0 0-16-15,-1 0 0 0,0 1-256 0,-2-1-48 16,2 1-16-16,-2 0 0 0,-1 0-512 0,-1 1-96 16,-1 0-32-16,1 0 0 0,-2 2-416 0,0-1-96 15,-1 2-16-15,-2 2 0 0,0-2-272 0,2 1 160 0,-3 1-160 0,0 2 128 16,-2 0-128-16,-1 2 0 0,0-1-192 0,2 2 192 16,1 0-192-16,1-1 192 0,3 0-192 0,2-1 192 15,1 2-240-15,-1 1 80 0,3-1 16 0,-1 0 0 16,2 3 0-16,0-1 0 0,1 0 0 0,0 1 0 15,0 0-48-15,2-2-16 0,1 2 0 0,0-1 0 16,1 0-32-16,2 1 0 0,-3-10 0 0,0 0 0 16,0 0-16-16,0 0 0 0,0 0 0 0,31 57 0 0,-31-57 80 15,0 0 16-15,0 0 0 0,0 0 0 0,0 0 160 0,0 0 0 16,0 0 0-16,58 31 0 0,-51-30 0 0,0 1 0 16,-3-1 160-16,2-1-160 0,0 2 256 0,-1-2-64 15,0 0 0-15,-1 0 0 0,-1 0-16 0,0-2-16 16,-2 2 0-16,0 0 0 0,-1-1 112 0,0-1 32 15,-1-1 0-15,-2 2 0 16,0 0 80-16,-1-2 0 0,-2 1 16 0,1 2 0 0,-2 0-176 0,0 0-32 16,-3 2-16-16,0-1 0 0,3 2-176 0,-3 0 128 0,0 0-128 0,0 2 128 31,-1 1-128-31,-1 0 0 0,0 2 0 0,0-1 0 0,3 3 0 0,-1-1 0 0,0 0 0 0,0 3 0 16,0 0-128-16,2 1 128 0,-1 0 0 0,2 1 0 15,3-1 0-15,0 1-144 16,-1 0 144-16,4-1 0 0,-1-2-128 0,2 0 128 0,2 3 0 0,-1 1 0 15,2-3-176-15,-3-12 176 0,0 0-160 0,0 0 160 16,0 0 0-16,0 0 0 0,41 55-128 0,-41-55 128 16,0 0 0-16,0 0 192 0,64 22-48 0,-64-22 0 15,0 0 128-15,56 1 32 0,-56-1 0 0,41-6 0 16,-22 4 128-16,-1-4 16 0,0 0 16 0,-1 1 0 16,-3-2 0-16,0 1 0 15,-2 0 0-15,-2 1 0 0,-2-1-224 0,-2 2-48 0,-1 1-16 0,0-1 0 0,-1 1-176 0,-3 0 0 16,1 2-160-16,-2-1 160 15,0 2-832 1,-3-1-64-16,0 2 0 0,0 2-18816 0</inkml:trace>
  <inkml:trace contextRef="#ctx0" brushRef="#br0" timeOffset="95801.06">17852 2792 2751 0,'0'0'256'0,"1"0"-256"0,-1 0 0 0,0 0 0 0,2 0 448 0,-2 0 64 16,1-1 0-16,1 1 0 0,0 0 672 0,3 0 144 0,-2 0 16 0,1 0 16 16,0 0-304-16,0 0-64 0,2 0-16 0,-2-2 0 15,0 2 16-15,2 0 0 0,1 0 0 0,0-1 0 16,-1 1 0-16,1 0 0 0,0-2 0 0,0 2 0 16,-1 2-176-16,1-2-48 15,-2 1 0-15,1 1 0 0,1-1-112 0,2 2-16 16,-2 0-16-16,1-1 0 0,1 0-352 0,-2 1-64 0,1-2-16 0,2 1 0 0,1-2-192 0,1 1 0 15,0-1 0-15,1-1 0 0,-2 1 320 16,1-2-16-16,0 1-16 0,0-2 0 0,0 1 240 0,0 0 48 31,-1 0 16-31,-1-1 0 0,1 2-32 0,0 0-16 0,-2-1 0 0,-1 1 0 0,2-1-160 0,0 1-16 16,-1 0-16-16,-1-1 0 0,1 1-176 0,0-1-48 16,0 2 0-16,-1-1 0 0,2-2-128 0,0 2 0 15,0 1 0-15,0-2 128 0,1 1-128 0,-1 1 0 0,0 0 0 0,0 0 0 16,-2 0 0-1,2 1 192-15,0-1-192 0,0 2 192 0,1-1-192 0,1-1 0 16,-4 1 0-16,2-1 0 0,-1 0 0 0,0 2 128 0,3-2-128 0,-2 0 0 16,1 0 0-16,-1-2 0 0,0 2 128 0,0-1-128 31,1 1 0-31,-1-1 128 0,1 1-128 0,-1-2 128 16,-2 2-128-16,2-1 128 0,0-1-128 0,-1 1 128 15,1 1-128-15,1-1 0 0,0-2 0 0,2 1 0 16,-2 0 0-16,2-1 128 0,-2 0-128 0,2 0 0 15,-2 2 128-15,-1-1-128 0,0 1 128 0,0-2-128 16,1 2 128-16,0-2-128 0,1 0 0 0,-1 0 128 0,-1 2-128 0,1-2 0 16,1 0 0-16,-3 0 128 0,3 0-128 0,-2 1 0 15,0-1 0-15,-1 0 0 0,1 0 0 0,2-1 0 16,-1 1 128-16,0-1-128 0,1 1 0 0,-1-1 0 16,2 1 144-16,1-3-144 0,0 2 128 0,1 0-128 15,-1 0 160-15,-1-1-160 0,-2 1 128 0,2 0-128 16,0 0 0-16,0-1 144 0,-1 0-16 0,0 0 0 15,-2 1 0-15,-1 0 0 0,0 0 112 0,1-1 16 16,-3 3 0-16,0-3 0 0,1 1-64 0,2 0-16 0,-1-2 0 0,1 2 0 16,-2 0-176-16,2-2 0 0,0 2 144 0,0-2-144 15,-2 2 0-15,1 0 0 0,1-2 0 0,1 1 128 16,-1-1-128-16,1 0 0 0,-1 1 0 0,1-1 0 16,-2 2 0-16,1-2 128 0,1 0-128 0,-1 1 0 15,1 0 0-15,-1 0 128 0,1 1-128 0,-1-2 0 16,0 2 0-16,-1-1 144 0,0 0-144 0,1-1 0 15,-3 2 176-15,2 0-176 0,-1-2 160 0,1 0-160 16,1 1 192-16,-2-1-64 0,1 0-128 0,-1-1 192 16,2 0-64-16,0 0 0 0,0 0-128 0,0 0 192 15,1 0-64-15,-1-1-128 0,0 0 176 0,0 0-176 0,0 1 192 16,-1-2-192-16,1 1 192 0,-3 0-192 0,0-1 192 0,1 1-64 16,-1-1 0-16,-2-1-128 0,2 2 208 0,-1-1-64 15,0 1-16-15,-1-1 0 0,2 1-128 0,-1-2 192 16,1 0-192-16,2-1 192 0,-2 1-192 0,0 0 160 15,0 0-160-15,1 0 160 0,-1 0-160 0,2 0 0 16,-2 2 0-16,0-1 128 0,1-2-128 0,1-2 0 16,-1 4 0-16,-1-1 0 0,-1 0 0 0,1 0 0 15,2-3 128-15,-1 0-128 0,0-1 0 0,2-1 0 16,0 1 144-16,2-2-144 0,-3 2 0 0,0 0 128 0,1 1-128 16,-2-1 0-16,2 1 0 0,0 1 144 0,0 0-144 0,0 0 0 15,0 0 128-15,0 1-128 0,0-2 0 0,-1 2 0 16,1 0 128-16,-1-1-128 0,1 1 0 0,0 0 0 15,-1-1 0-15,0 1 0 0,-1 1 128 0,1-2-128 16,-1 0 0-16,-1 1 0 0,0 0 0 0,1-1 0 16,-1 1 128-16,0 0-128 0,1-2 0 0,-2 2 0 15,1-1 128-15,0 1-128 0,0-2 0 0,1 1 0 16,1-1 128-16,-1 0-128 0,-1 2 0 0,1 0 0 16,-1-1 0-16,-2 2 0 0,4-2 0 0,-2-2 0 15,1-1 0-15,2-1 0 0,-1 0 0 0,-1 2 0 16,1-2 128-16,-2 2-128 0,1-1 0 0,-1 1 0 0,2-2 0 15,-2 2 0-15,0-2 0 0,-2 1 0 0,2-1 0 0,1 1 0 16,0-1 0-16,-1-1 0 0,0 3 0 0,0-3 0 16,0 2 0-16,-1 2 0 0,0 0 0 0,-1 0 0 15,1-1 0-15,0 2 0 0,-1-1 0 0,-1 2 0 16,2-1 0-16,-2 0 0 0,2 0 128 0,-2 1-128 16,2 1 0-16,-2 0 0 0,0 0 0 0,1 0 0 15,0 1 0-15,1-1 0 0,0 0 0 0,1-2 0 16,0 1 0-16,0 0 0 0,1-2 0 0,2-1 0 0,1 0 0 15,1-2 0-15,0 2 0 0,0 0 0 16,-2 3 0-16,-1-2 0 0,1 3 0 0,-1-1 0 0,-1 1 0 0,1 0 0 16,-1 0 0-16,1 0 0 15,-1 2 0-15,2-2 0 0,-1 0 0 0,0 0 0 0,3 0 0 0,-1-1 0 16,2-2 0-16,-2 2 0 0,2 0 0 0,-2 1 0 16,0-2 0-16,1 3 0 0,-2-1-128 0,1 0 128 15,-1 0 0-15,1 0 0 0,-1 2 0 0,1-1 0 16,-1 2 0-16,0-1 0 0,0 0-128 0,1 1 128 15,-1-1 0-15,-1 1 0 0,-1 0 0 0,1 0 0 16,0 1 0-16,0-1 0 0,2 0 0 0,-2 1 0 0,1 1 0 16,-1-1 0-16,1 0 0 0,2 1 0 0,-1-1 0 0,2 0 0 15,-3 1 0-15,1-1 0 0,0 2 0 0,-1-2 0 16,3 2-128-16,-2-2 128 0,-1 1 0 0,0 0 0 16,0 1 0-16,0 0 0 15,0 0 0-15,-2-1 0 0,2 3 0 0,0-3 0 16,0 3 0-16,1-3 0 0,-1 2 0 0,-2 2 0 15,1-2 0-15,-1 2 0 0,1-1 0 0,1 1 0 0,-2 0 0 0,2-1 0 16,-2 2 0-16,0-1 0 16,0 1 0-16,0 0 0 0,1 1 0 0,-1-1 0 0,-1 2 0 0,1-1 0 15,-3 2 0-15,2 0 0 0,0-1 0 16,0 3 0-16,0-2-128 0,1 1 128 0,-1 0 0 0,0 2 0 16,0-1 0-16,0 1 0 0,-2 0 0 0,2-1 0 15,-1 2-128-15,0-1 128 0,-1 1 0 0,0 0 0 0,-1 0 0 0,0 0 0 16,0 2 0-16,2 1 0 15,-2-2-128-15,1 1 128 0,-1 0 0 0,0 1 0 0,0 0 0 0,0-1 0 16,1 1 0-16,-2 0 0 0,1-1 0 0,0 1 0 16,-1 0 0-16,0 0 0 0,1 1-128 0,-1-1 128 15,1 0 0-15,-1-1 0 0,0-1 0 0,-1 1 0 16,1-2 0-16,0 0 0 0,0 1 0 0,1 1 0 16,2 1 0-16,-2-1 0 0,0 0 0 0,2 1 0 0,0-2 0 15,-1 2 0-15,1-1 0 0,0-1 0 0,-1-1 0 0,1 2 0 16,-1-1 0-16,1-1 0 0,0 2 0 0,-1-2 0 15,1 1 0-15,0-2 0 0,-2 0 0 0,0-1 0 16,2 1 0-16,0-1 0 16,-1 3 0-16,1-1 0 15,1 0 0-15,-1 0 0 0,1 1 0 0,-2-1 0 16,4 2 0-16,-2-1 0 0,1 1 0 0,-2-2 0 0,0 0 0 0,-1-2 0 0,1 3 0 0,0 0 0 16,1 0 0-16,0 2 0 15,0-1 0-15,0 1 0 16,1-2 0-16,-1 1 0 0,0-1 0 0,0 1 0 0,2-1 0 15,-2-1 0-15,1 0 0 0,0 2 0 0,0-1 0 0,-1 1 0 16,0-1 0-16,0-1 0 0,2 3 0 0,-2-1 0 16,1-1 0-16,-1 1 0 0,0 0 0 0,0 0 0 15,2-1 0-15,-2 2 0 0,0-1 0 0,1-2 0 16,0 1 0-16,-1-1 0 0,1 0 0 0,-1 0 0 16,0 1 0-16,2-1 0 0,-1 0 0 0,-1-2 0 15,2 2 0-15,-1 0 0 0,1 1 0 0,-1-1 0 16,2 1 0-16,-2-1 0 0,1 0 0 0,-2 0 0 15,0 2 0-15,0-1 0 0,0-1-128 0,2 2 128 16,-4-2 0-16,2 1 0 0,0-1 0 0,1 0-144 16,-1 2 144-16,0-2 0 0,0 0 0 0,0 0 0 0,1 2 0 0,-2-4 0 15,0-1 0-15,-2 1 0 0,0-1 0 0,0 0 0 16,3 3 0-16,0-1-128 0,2 1 128 0,-2 1 0 16,1-1 0-16,1 2 0 0,-1-1 0 0,1-1 0 15,1 2 0-15,-2-2 0 0,1 2 0 0,-1-2 0 16,2 1 0-16,-1-1-128 0,0 2 128 0,1-2 0 15,0 1 0-15,-1 1-128 0,1-2 128 0,-2 1 0 16,2-1 0-16,-2 0 0 0,2 0 0 0,-1 0 0 16,-1-1 0-16,1 1-128 0,-1 2 128 0,1-2 0 0,-1 0 0 0,2 1 0 15,-2-1 0-15,2 2 0 0,0-1 0 0,-1 1 0 16,1-2 0-16,0 1-128 0,-2-2 128 0,2 1 0 16,1 0 0-16,0 0 0 0,1 0 0 0,-2 0-128 15,0 0 128-15,-1 0 0 0,1 0-144 0,0 0 144 16,0-1 0-16,-1 0 0 0,-1 1 0 0,1-2 0 15,-2 1 0-15,1-2 0 0,2 3 0 0,-2-1 0 16,2 0 0-16,0 1 0 0,0-2 0 0,0 0 0 16,1 0-128-16,-1 0 128 0,0 0 0 0,0-1 0 15,1 2 0-15,-1-2 0 0,1 3-144 0,1-1 144 0,-1 0 0 16,0-1-160-16,-1 2 160 0,2-1-128 0,-1 0 128 0,-1 1 0 16,0-2 0-16,0 3 0 0,-1-3 0 0,3 1 0 15,-2 1 0-15,-1-1-128 0,1-1 128 0,0 2 0 16,2-1 0-16,-3 0 0 0,0-2 0 0,-2 1 0 15,1 0 0-15,2 2 0 0,0-2 0 0,0 2 0 16,0 1 0-16,1-3 0 0,1 2 0 0,-1 0 0 16,0-1 0-16,1 1 0 0,0-1 0 0,-2-1 0 15,0 1 0-15,1 0 0 16,1-1 0-16,0 1 0 0,1 0 0 0,1-1 0 0,0 1 0 0,0-2-128 0,-1 2 128 16,0-2 0-16,0 2 0 0,-2-1-128 0,2 0 128 0,-1 0 0 15,1-1 0-15,-2 1 0 0,1 0 0 0,-1 0-128 16,2-1 128-16,1 1 0 0,-2 0 0 0,1 0 0 15,-3 0 0-15,3-1 0 0,-1 1 0 0,1 0 0 16,0-1 0-16,1 2 0 0,0-2 0 0,-1 1 0 16,1 0 0-16,-1 0 0 0,1-2 0 0,-1 3 0 15,1-2 0-15,-2 2 0 0,1-1 0 0,0 0 0 16,0 0 0-16,-1 0 0 0,1-1 0 0,1-1-128 16,-1 1 128-16,1 0 0 0,0-1 0 0,0 0 0 15,0 1 0-15,0-1 0 0,-1 0 0 0,0 1 0 16,1 0 0-16,-1-1 0 0,-2 1 0 0,2 2 0 0,-1-2 0 0,1 0 0 15,0 2 0-15,-2-2 0 0,0 0 0 0,1-1 0 16,0 1 0-16,1 1 0 16,3-1 0-16,-1 0 0 0,1 0 0 0,-1 2 0 0,1-2 0 0,-1 2 0 15,1-2 0-15,1 0 0 16,-2 2 0-16,2-2 0 0,-1 1 0 0,-1 0-128 16,0-1 128-16,-1 1 0 0,1 0 0 0,1 1 0 15,-2 0 0-15,0-1 0 0,0 2 0 0,2-1 0 16,-2 1 0-16,1-1 0 0,2 1 0 0,-1-2 0 0,-2 1 0 0,0 0 0 15,2-1 0-15,-1 0 0 0,2 0 0 0,0 0 0 16,0-1 0-16,-1 0 0 0,1-1 0 0,0 0 0 16,1-1 0-16,0 0 0 15,1-1 0-15,-2 2 0 0,0-1 0 0,1-1 0 0,2 0 128 0,2 4-128 0,-5-5 160 0,0 2-160 16,3 3 144-16,-2-1-144 0,2 0 128 0,-3 0-128 16,-4-1 0-16,1 1 0 0,3 1 128 0,3 0-128 15,2 2 0-15,1-1 0 0,-2 0 0 0,0-1 0 16,-21-5 0-16,0 0 128 0,65 17-128 0,-44-12 0 15,-4-3 144-15,0 0-144 0,2 1 160 0,-1-2-160 16,3 0 208-16,-1 1-48 16,0-2-16-16,-2 0 0 0,0 0-16 0,1 0-128 0,-1-2 192 0,-2 1-64 0,-1 0-128 15,-2-1 128-15,-3 2-128 0,0-3 128 16,1 2-128-16,-1 0 0 16,0-1 0-16,-2-1 0 0,-1 2 0 0,0-1 0 0,-1 1-160 15,-2 0 160 1,-1-1-640-16,0 2-16 0,-2 0-16 0,-1 0-11296 0,-2 2-2272 0</inkml:trace>
  <inkml:trace contextRef="#ctx1" brushRef="#br0" timeOffset="51964.25">20604 10315 0,'0'0'0,"0"0"0,0 0 15,0 0 1,0 0-16,0 0 15</inkml:trace>
  <inkml:trace contextRef="#ctx0" brushRef="#br0" timeOffset="98224.08">18026 3108 4607 0,'0'-1'400'0,"0"0"-400"0,0 1 0 0,0 0 0 0,-2 0 240 0,2-2-48 0,-1 1 0 0,0-1 0 0,1 0 64 0,-3 2 16 16,0-2 0-16,-1-1 0 15,2 2-16-15,-1 0 0 0,1 1 0 0,0-2 0 0,1 1 208 0,-1-1 48 16,1 2 0-16,1-1 0 16,0 1 416-16,0-2 96 0,0 2 0 0,1 0 16 15,-1 2 176-15,2-2 48 0,1 1 0 0,-1 1 0 16,3-1-432-16,2 1-64 0,1-1-32 0,2 0 0 16,3 1 16-16,1-1 0 0,1-1 0 0,4 2 0 15,1-1 0-15,-1-1 0 0,3 1 0 0,-1 1 0 0,-2-1-256 0,1-1-48 0,-1 2-16 0,-1-2 0 16,3 0-240-16,0 0-64 0,-1 1 0 0,0-2 0 15,0 1-128-15,-1 0 0 16,0 0 0-16,-1-2 0 0,1 1 128 0,-2-2-128 0,-1 2 128 0,-1-4-128 16,0 3 224-16,-1-1-32 0,-1-2-16 0,0 3 0 15,-1-3 144-15,-2 3 16 0,0-1 16 0,0 0 0 16,-1 0 32-16,-1 0 0 16,-2 0 0-16,-2 2 0 0,0 1 16 0,-1 0 16 0,0-1 0 0,-2 1 0 0,-1 1-160 0,0-1-16 31,0 1-16-31,0-1 0 0,-1 3-48 0,-2-1-16 0,0-1 0 0,0 2 0 0,-1-2-160 0,-2 1 0 15,-1-1 0-15,-1 1 0 0,-1-1 0 0,-2 0 0 16,0 1 0-16,-2-1 0 0,-1 2 0 0,-2-2 0 31,-1 2 0-31,-2-1 0 0,-1 2-192 0,0 0 192 0,0-1-160 0,1 1 160 0,-3 0-192 0,3 1 192 16,-1-2-208-16,0 1 80 0,3-1-16 0,2-1 0 16,-1 1 0-16,1-1 0 0,2-2 144 0,-1 1 0 0,1-1-144 0,2-1 144 15,-3 1 0-15,1-2 0 0,2 1 0 0,-2-1 0 31,2 1 0-31,-1 0 0 0,2-1 0 0,0 1 0 16,3-1 0-16,0 1 0 0,2 1 0 0,0 0 0 31,3 0-656-31,-1 0-64 0,4 0-16 0,1 0-12896 0</inkml:trace>
  <inkml:trace contextRef="#ctx0" brushRef="#br0" timeOffset="98962.75">24384 2967 7359 0,'6'0'656'0,"-1"0"-528"0,1-1-128 0,-2 1 0 0,0 0 912 0,2-2 160 0,5 2 16 0,11-1 16 16,7 0 464-16,5-1 96 0,-1 1 0 0,-2 1 16 16,0 0-528-16,0 0-96 0,0 0-32 0,0 0 0 15,0 1-64-15,-1-1-32 0,-2 0 0 0,0 0 0 16,-1-1-176-16,-1 1-48 16,0-2 0-16,-2 1 0 0,0 1-64 0,0-2-32 0,-1 2 0 0,-3 0 0 15,-3 0 32-15,0 0 0 0,-2 2 0 0,1-1 0 0,-3 1-208 0,-2-2-48 16,-1 1 0-16,-2-1 0 0,-1 2-256 0,-3-2-128 15,-1 1 0-15,-3-1 128 16,0 1-1056-16,-3-1-224 0,-2 0-32 0,-1 2-12288 16</inkml:trace>
  <inkml:trace contextRef="#ctx0" brushRef="#br0" timeOffset="101199.09">20170 2740 4607 0,'2'-2'400'0,"-1"2"-400"0,-1 0 0 0,0 0 0 0,0 0 208 0,0 0-32 0,0 0-16 0,0 0 0 0,0 0 1168 0,-1 2 224 16,-1-1 48-16,-1 2 16 0,0 0 368 0,2 1 80 15,-2 0 16-15,0 2 0 0,2 1-288 0,0 1-48 16,-1 4-16-16,1-1 0 0,-1 2-240 0,2 0-48 16,2 2-16-16,-1-1 0 0,1 2-528 0,-2-16-128 15,0 0 0-15,5 48-16 0,-2-34-240 0,-2 0-32 16,2-3-16-16,-1-1 0 0,1 0-144 0,-1-3-48 0,1-1 0 0,-1-1 0 15,-1 0-272-15,0-1 0 0,1 0 0 0,-2-1 0 32,1 0-384-32,1 0-176 0</inkml:trace>
  <inkml:trace contextRef="#ctx0" brushRef="#br0" timeOffset="102085.71">22440 2687 8287 0,'0'2'736'0,"0"-2"-592"0,0 1-144 0,0-1 0 0,-1 2 1136 0,1-1 192 0,1 2 32 0,-2 1 16 0,-1 3 1376 0,1 3 288 0,0 1 48 0,1 1 16 15,-2 0-1184-15,2 1-224 0,-1-2-48 0,1 1-16 16,1 0-560-16,-1 0-112 16,2 1-32-16,-2-1 0 0,0 0-336 0,1-1-64 0,0 0-16 0,-1-1 0 15,2 1-144-15,-2-2-48 0,1-2 0 0,-1 1 0 16,0-1-160-16,2-1-32 0,-2 1-128 0,0-1 192 15,0-1-192-15,0 0 0 0,-2-3 0 0,2 1 0 32,0 2-1264-32,2-4-144 0,-1 2-16 0,-1-2-13520 0</inkml:trace>
  <inkml:trace contextRef="#ctx0" brushRef="#br0" timeOffset="102704.91">23572 2781 11967 0,'0'0'1072'0,"0"0"-864"0,1 1-208 0,1 1 0 0,-1-1 1264 0,-1 2 208 0,1 1 32 0,2 3 16 0,-3-7 448 0,0 0 80 0,0 0 32 0,16 59 0 15,-16-59-896-15,0 0-176 16,10 61-48-16,-10-61 0 0,0 0-176 0,7 55-32 0,-7-55-16 0,0 0 0 16,0 0-320-16,10 54-64 0,-6-44-16 0,-3 0 0 15,2-2-80-15,0-1 0 16,-2-1-16-16,1 1 0 0,-2-3-240 0,0 2 0 15,0-3 0-15,-2 0 0 16,2-1-1360-16,-1 3-224 0</inkml:trace>
  <inkml:trace contextRef="#ctx0" brushRef="#br0" timeOffset="103115.23">24489 2793 17503 0,'1'2'768'0,"-1"-1"176"0,3 5-752 0,-2-3-192 0,1-2 0 0,-2 1 0 0,1-1 768 0,2 3 112 0,1 3 16 0,-4-7 16 0,0 0 912 0,0 0 176 15,0 0 48-15,33 61 0 0,-33-61-1168 0,0 0-240 16,0 0-32-16,0 0-16 0,0 0-288 0,26 59-64 16,-21-50-16-16,-4-1 0 0,2-1-224 0,-2 0 128 15,-1 1-128-15,2-1 0 16,-2-2-1280-16,0 1-368 0</inkml:trace>
  <inkml:trace contextRef="#ctx0" brushRef="#br0" timeOffset="103908.63">19317 2882 7359 0,'0'2'656'0,"0"-1"-528"0,1 1-128 0,-1-1 0 0,2 0 928 0,-2 2 160 0,1 6 16 0,2 1 16 0,0 2 976 0,0 4 192 31,-3-16 32-31,0 0 16 0,0 0-160 0,15 66-48 0,-12-50 0 0,0-1 0 0,0-2-656 0,-1 1-128 16,3 0-16-16,-2-1-16 15,-1 0-400-15,3-2-80 0,-1 0 0 0,1-1-16 0,1 0-496 0,-2-3-80 16,1 0-32-16,-1-1 0 0,-1-2-208 0,-1 0-240 16,0 1 48-16,-1-2 16 31,-1-2-1648-31,0 2-336 0</inkml:trace>
  <inkml:trace contextRef="#ctx0" brushRef="#br0" timeOffset="104349.81">18246 2954 14735 0,'0'-1'1312'0,"0"1"-1056"0,2 1-256 0,-1 1 0 0,0 1 816 0,1 0 96 0,-1 1 32 0,3 4 0 16,-4-8 912-16,0 0 192 0,0 0 48 0,22 67 0 15,-22-67-496-15,0 0-112 0,14 66-16 0,-14-66 0 16,4 50-896-16,-1-32-192 0,-2-1-48 0,-1-17 0 31,0 0-688-31,6 56-144 0,-6-37-16 0,0-2-16 16,-2-3-1120-16,1 0-208 0</inkml:trace>
  <inkml:trace contextRef="#ctx1" brushRef="#br0" timeOffset="70821.17">32343 9423 0,'0'0'0,"0"0"0,0 0 31</inkml:trace>
  <inkml:trace contextRef="#ctx0" brushRef="#br0" timeOffset="117069.58">31726 3151 5519 0,'0'0'496'0,"0"0"-496"0,0 0 0 0,0 0 0 0,0 0 672 0,0 0 32 0,0 0 16 0,1 0 0 0,0 0 1200 0,1-2 256 16,1 2 32-16,-1-1 16 0,3 1-32 0,-1-1 0 0,-1-1 0 0,1-1 0 15,2 2-144-15,-1-2-48 0,2 0 0 0,2 0 0 16,1 1-144-16,1-3-16 0,3 1-16 0,2-1 0 15,-2 0-784-15,1-2-144 0,4 0-48 0,-1-1 0 16,0-1-416-16,-1 2-96 0,0-1-16 0,2-1 0 16,-1 1-96-16,2-2-32 15,0 0 0-15,-2 1 0 0,2 1-32 0,-3-2-16 0,0 2 0 0,0-1 0 16,-2 2 48-16,-1 0 0 0,0 0 0 0,-1 0 0 16,1 1-64-16,-1 1-128 0,-2-1 192 0,1 0-64 15,-3 1-128-15,0 0 0 0,-1 1 144 0,-3 1-144 16,-1 1 0-16,-3 0 0 0,-1 1 0 0,0-1 0 15,-1 2-144-15,-1 0-112 0,0 0 0 0,-1 0-16 16,0 0-624-16,-1 2-112 16,1 1-16-16,-1-2-17280 0</inkml:trace>
  <inkml:trace contextRef="#ctx0" brushRef="#br0" timeOffset="117403.2">31837 2776 11967 0,'3'6'528'0,"0"-3"112"0,1 1-512 0,0-1-128 0,-1 0 0 0,0-2 0 16,1 2 2176-16,2 1 384 0,-6-4 96 0,0 0 16 16,0 0 1120-16,75 53 240 15,-75-53 32-15,0 0 16 0,67 45-2160 0,-67-45-448 16,0 0-64-16,65 44-32 0,-65-44-688 0,0 0-144 0,61 45-32 0,-61-45 0 15,0 0 0-15,50 41-16 0,-50-41 0 0,0 0 0 16,0 0-80-16,50 42-16 0,-50-42 0 0,0 0 0 0,0 0-96 16,0 0-32-16,0 0 0 0,0 0 0 15,0 0-128-15,53 38-16 0,-50-38-128 0,-1 0 192 16,0-1-192-16,-1-1 0 0,1 0 0 0,-1-1 0 31,-1-1-640-31,-1-1-80 0,1 3-16 0,-3-3 0 0,1 1-320 0,0 1-64 16</inkml:trace>
  <inkml:trace contextRef="#ctx0" brushRef="#br0" timeOffset="121241.59">24835 2843 3487 0,'0'0'320'0,"0"0"-320"0,-2-2 0 0,2 2 0 0,0 0 784 0,0 0 112 15,-1-1 0-15,1 1 32 0,0-1 96 0,0 1 0 0,1 0 16 0,2 0 0 16,0 0-256-16,0 1-48 0,1 0-16 0,2 1 0 15,1 1-16-15,0 0 0 0,1-1 0 0,2 0 0 16,1 1-272-16,4-1-64 16,-1 1-16-16,3 0 0 0,0-2-32 0,1 1 0 0,0 1 0 0,2-2 0 15,-2 1 64-15,-1-1 16 0,2 0 0 0,-2 1 0 16,0-1-80-16,1-1 0 0,2 2-16 0,1-2 0 0,2-2-96 0,1 2-16 16,0-1 0-16,1 1 0 0,2 0-192 0,1-2 0 15,2 2 0-15,1-1 0 0,-1 0 0 0,2 1 0 16,1-2 0-16,-1 2 0 15,-1-1 0-15,0-1 0 0,2 1 0 0,-4-2 0 0,-2 2 176 0,1-1-16 16,2-1 0-16,0 2 0 0,1-2-160 0,1 2 192 16,2-1-192-16,0 0 192 0,1 2-192 0,2-2 0 15,-3 2 0-15,-1 0 0 0,-2 0 0 0,0 2 0 0,1-2 0 0,1-2 0 16,-2 2 0-16,-2 0 0 0,-2-1 0 0,0 1 0 16,1-3 0-16,2 0 0 0,3 0 0 0,-1 0 0 15,2 1 0-15,0-3 0 0,0 3 0 16,-2 0 0-1,1 1 0-15,-1-1 0 0,1 2-128 0,-1 0 128 0,-2 2 0 0,-2-2 0 0,0 0 0 0,-2 0 0 16,-2 0-128-16,0 0 128 0,1 0 0 0,1 0 0 16,-2-2 0-16,1 2 0 0,1-1 0 0,-1 1 0 15,2 0 0-15,0 0 0 0,1 0 0 0,2 1 0 16,-1 1 0-16,-1-1 0 16,1 2 0-16,-1 0 0 0,2 0 0 0,1-1 0 15,1 1 144-15,-1 1-16 0,-1-1-128 0,0 0 128 0,-2 0-128 0,-3 0 128 0,2-2-128 0,0-1 0 16,0 0 0-16,1 0 128 0,0 0-128 0,2-1 0 15,0-1 0-15,-1 2 0 0,1 0 0 0,-2 0 128 16,2 0-128-16,-2 2 128 16,0-1-128-16,-2 1 144 0,1-1-144 0,-2 0 160 15,1 2 32-15,-2 0 16 16,0-2 0-16,-2 1 0 0,-3-1 112 0,0-1 0 0,1 0 16 0,3 0 0 0,-1 0-176 0,4 0-32 16,1-1-128-16,-1-1 192 0,5 1-64 0,2 1-128 15,-1-1 176-15,4-1-176 0,-4 2 128 0,4 2-128 0,-1-1 0 0,0 0 0 31,1 2 0-31,-5 0 0 0,-5 1 0 0,1-1 0 0,0 0 0 0,-1 1 0 0,0 0 0 0,0-1 0 32,-2 2 0-32,1-3 0 0,-1 3 160 0,0-3-160 15,2 1 128-15,1 2-128 0,-1-3 128 0,3 1-128 0,-1 0 128 0,2 0-128 0,1-2 128 0,1 1-128 32,2-1 0-32,0 0 0 0,1-1 128 0,1 0-128 15,-4 0 0-15,-1 0 0 0,3 0 0 0,-1 2 0 16,0-2 0-16,1 1 0 0,2 1 0 0,-2-2 0 15,-2 1 0-15,-2 1 0 0,-2-1 0 0,0-1 128 16,-1 1-128-16,0 1 160 0,0-2-160 0,0 0 160 0,-2 0-160 0,2 0 192 16,0 0-192-16,-3 0 192 0,0 0-192 0,1 0 0 15,2 0 144-15,1 0-144 0,2 0 0 0,0-2 0 16,2 2 0-16,-1-1 0 0,2 1 0 0,-2 0 0 16,0-1 0-16,-2 1 0 0,3 0 0 0,-1 0 128 15,3-2-128-15,-2 2 0 0,3-1 0 0,-2 1 0 16,-1 0 0-16,1 0 0 0,-4 0 0 0,4 1 0 15,1 1 0-15,3 0 0 0,-1 1 0 0,4 0 0 16,-3 0-144-16,1 0 144 0,-2-1-368 0,3 0 0 16,0 1 0-16,1 0 0 0,1-1 64 0,-2 3 16 15,1-3 0-15,-5 1 0 0,-1 2 112 0,-1-3 32 16,-1 3 0-16,2-3 0 0,0 3 144 0,0-3-128 0,-2 3 128 0,-1-4-128 16,-1 1 128-16,-2-1 0 0,0 0 0 0,-1 1 128 15,0-2-128-15,-1 0 0 0,-1 1 0 0,-1-1 0 16,-3 2 0-16,2-2 0 0,-2 0 0 0,0 1 128 15,0-1-128-15,-2 0 0 0,1 1 0 0,-4 1 0 16,1-1 0-16,0 1 0 0,-1-1 0 0,-2 0 0 16,-1 2 0-16,-3-1-160 0,-2 1 160 0,-2-2-208 31,-2 2-480-31,-1-2-80 0,-3 2-32 0,-3 0-5856 0,-1 0-1152 0</inkml:trace>
  <inkml:trace contextRef="#ctx0" brushRef="#br0" timeOffset="122081.35">24819 2549 911 0,'4'3'0'0,"2"0"0"0,0-2 0 0,-2 1 0 0,0-1 352 0,3 2-16 0,6 1 0 0,7 3 0 15,5 3 112-15,1-3 0 0,-1 1 16 0,0 0 0 16,-2-3 176-16,-3 1 48 0,-5-3 0 0,2 1 0 0,0-1 64 0,3 1 16 16,3 0 0-16,-1-1 0 0,2 1-16 0,2 1 0 15,-1-1 0-15,2 1 0 16,0 0-240-16,1-1-32 0,2 2-16 0,1 1 0 0,0-2 80 0,-1 1 16 16,-1 0 0-16,-1-2 0 0,2 0-112 0,1 0-32 0,0-1 0 0,0-2 0 15,2 1-208-15,-2-1-32 0,-1-1-16 0,-1 0 0 16,-3 0-160-16,-2 0 128 0,1-1-128 0,-2 1 128 31,-4-2-128-31,0 4 0 0,-5-2 0 0,-6 1-7920 16</inkml:trace>
  <inkml:trace contextRef="#ctx0" brushRef="#br0" timeOffset="123250.95">32542 2864 6447 0,'1'-1'576'0,"1"-2"-576"0,1 1 0 0,-2 1 0 0,1 0 960 0,-1-2 64 16,3-1 32-16,0-4 0 0,2 0 1248 0,-2-3 240 15,-1-3 48-15,-1-1 16 16,-2-2-320-16,-5 1-64 0,-2-3-16 0,-1-1 0 16,-2 5-624-16,-4-5-128 0,-7-1-32 0,-8-5 0 15,-3 0-112-15,-6-3-32 0,-5 1 0 0,1 1 0 16,1 0-512-16,3 3-96 0,0 0-32 0,0 3 0 0,1 1-496 0,-4 2-144 16,-6 0 0-16,-4 1 0 15,0 4-288-15,-2 5-128 0,-4 2-32 0,2 6 0 16,2 4 32-16,5 5 0 0,1 2 0 0,5 3 0 0,2 2 208 0,0 5 32 0,-1 7 16 0,0 6 0 15,6 4 160-15,4 2-128 0,4-4 128 0,2 5-128 16,2 5-32-16,5 0 0 0,2 4 0 0,16-50 0 31,-17 98-608-31,17-98-112 0,7 88-16 0,-7-88-16 0,29 72 32 0,-29-72 16 0,46 62 0 0,-46-62 0 16,43 43 576-16,-43-43 112 0,51 39 32 0,-19-18 0 16,5 2 272-16,-1 0 64 0,5-1 16 0,0 1 0 0,-2-2 16 0,-4 0 0 15,0-4 0-15,-1-1 0 0,-4-4-48 0,1 1-16 16,0-3 0-16,0-1 0 0,-1-1 160 0,-15-4 48 15,-1-1 0-15,-1 0 0 16,3 0 304-16,-1-2 64 0,3-1 16 0,5-1 0 0,5-1 64 0,8-2 16 16,6 0 0-16,3-3 0 15,-1-2-192-15,-3 1-16 0,-6-1-16 0,-4 1 0 16,-5 1-208-16,-4-2-32 0,0 2-16 0,-4-1 0 0,-3 1-48 0,1-2-16 16,1-1 0-16,0-2 0 0,1-4 32 0,2-4 16 15,1-5 0-15,-1-5 0 0,-3-1 96 0,-3 0 16 0,-3-3 0 0,-4 2 0 16,-4 1-64-16,-1 1 0 0,-4-1 0 0,-2 1 0 31,-3-1-128-31,-1 0-16 0,-2 0-16 0,0 3 0 0,-2-1-224 0,3 4 0 0,0 4 0 0,2 2 0 16,1 4 0-16,1 2-240 0,-1 0 32 0,0 2 0 31,1 1-400-31,-1 5-80 0,0 0-16 0,1 4-12576 16,-2 2-2528-16</inkml:trace>
  <inkml:trace contextRef="#ctx0" brushRef="#br0" timeOffset="123727.74">31776 3562 8287 0,'2'7'368'0,"-1"-4"80"0,2 3-448 0,-3-4 0 0,0 1 0 0,-1 0 0 0,1 3 1088 0,0 1 144 0,-2 7 32 0,1 4 0 15,1-18-400-15,0 0-80 0,-16 84-16 0,16-84 0 16,-14 62-400-16,14-62-96 0,-20 70-16 0,20-70 0 16,-19 84-112-16,19-84-16 0,-19 87-128 0,19-87 192 15,-14 89 192-15,14-89 16 0,-13 91 16 0,13-91 0 16,-10 76 320-16,10-76 64 0,-12 89 16 0,12-89 0 16,-16 116 240-16,6-57 48 0,-1-1 16 0,0-3 0 0,-1-3-192 0,12-52-32 15,-17 77-16-15,17-77 0 0,-19 79-256 0,7-33-48 16,0 0-16-16,0-2 0 0,0-4-112 0,0-3 0 15,12-37-16-15,-19 65 0 0,9-39-256 0,1-4-48 16,1-2-128-16,1-3 192 0,0-3-192 0,2-1 0 16,1-5 0-16,1-2 0 15,1-5-256-15,2-1-128 0,-2-1-48 0,4-3-13632 0</inkml:trace>
  <inkml:trace contextRef="#ctx0" brushRef="#br0" timeOffset="124236.99">31341 4051 11055 0,'0'-2'976'0,"0"2"-784"0,2 0-192 0,-1 0 0 0,2 0 1376 0,1 0 224 0,2 0 64 0,4-1 0 0,4-2 320 0,3 0 80 16,4-1 16-16,2-2 0 0,2-1-416 0,0-1-64 15,4-2-32-15,-1-1 0 16,0-1-464-16,-2-2-80 0,-4 2-32 0,-1-1 0 0,-2 0-336 0,-4 0-64 0,-2 1-16 0,-4-1 0 15,-2 3-64-15,-2-1-32 0,-1-1 0 0,-1 1 0 16,0 1-16-16,-1 2 0 0,-1 1 0 0,0-2 0 16,1 2-208-16,-1 0-32 0,1 3-16 0,-1 0 0 15,-1 1-208-15,1 0 0 16,1 3 0-16,1 0 0 0,-2 1 0 0,2 4 0 0,1 2 0 0,0 1 0 16,2 4 0-16,1 0 0 0,2 2 0 0,-9-14 0 15,0 0 0-15,0 0 0 0,50 72 0 0,-50-72 144 16,0 0 16-16,58 55 0 15,-58-55 0-15,43 30 0 0,-28-20-32 0,1-1-128 0,1-2 192 0,1 0-64 0,0 0-128 0,1-2 192 16,-4 1-192-16,1 0 192 0,-5-2-192 0,-1 0 0 16,-1 0 0-16,-2 1 128 0,-3 0-416 0,-3 0-96 15,1-1 0-15,-5 3-17680 0</inkml:trace>
  <inkml:trace contextRef="#ctx0" brushRef="#br0" timeOffset="144562.67">25011 4695 12895 0,'0'0'1152'0,"0"0"-928"0,0 1-224 0,-1 1 0 0,1 1 336 0,-2-1 32 0,0 4 0 0,-3 4 0 16,-2 7 1584-16,-1 4 320 0,-2 7 64 0,-3 2 16 16,3 3-96-16,-1-1-16 0,1 5 0 0,2 0 0 15,-1 1-1088-15,4-3-208 0,2 0-48 0,0-2-16 16,3-2-480-16,1-3-80 0,-1-28-32 0,7 45 0 16,-7-45-112-16,0 0-32 0,12 46 0 0,-12-46 0 15,0 0 48-15,0 0 16 16,0 0 0-16,0 0 0 15,0 0-640-15,0 0-128 0,0 0-16 0,51 43-14944 0</inkml:trace>
  <inkml:trace contextRef="#ctx0" brushRef="#br0" timeOffset="144867.25">24706 4757 16575 0,'0'-14'736'0,"2"7"160"0,0 0-720 0,1 1-176 16,1 1 0-16,2 0 0 0,3-2 448 0,5-4 48 0,11-6 16 0,8-4 0 16,6-2 1360-16,4 5 288 15,-1 4 48-15,0 4 16 0,-1 4-528 0,-41 6-96 0,72 4-32 0,-72-4 0 16,58 16-384-16,-58-16-80 0,0 0-16 0,76 45 0 16,-76-45-368-16,0 0-80 15,50 60 0-15,-50-60-16 0,0 0-304 0,25 57-64 0,-25-57-16 0,0 0 0 16,6 54-96-16,-9-38-16 15,-1-1 0-15,-3-1 0 0,0-2 64 0,-4-1 0 16,-5 0 0-16,-2 1 0 0,-4-3 16 0,-3 0 16 16,-3 1 0-16,-6-2 0 0,-1 1 16 0,-2-2 0 15,1-2 0-15,5 0 0 0,5-2-240 0,6-3 0 16,7-2 128-16,6-2-12560 16,4 0-2512-16</inkml:trace>
  <inkml:trace contextRef="#ctx0" brushRef="#br0" timeOffset="146147.87">32812 2613 11967 0,'7'-7'1072'0,"-3"-1"-864"0,-1 3-208 0,-3-1 0 0,0 1 1008 0,1-5 144 0,2-9 48 0,1-12 0 0,-1-10 1680 0,-3-5 320 0,-4 0 80 0,-4 3 16 32,-4 3-960-32,-5 3-192 0,-1 5-32 0,-7 1-16 0,-5 2-864 0,-8 3-160 15,-6-1-48-15,-8 1 0 0,-9 5-560 0,-7 3-112 16,-5 2-32-16,-5 6 0 16,10 5-320-16,-4 5-128 0,-6 5 0 0,-8 7 0 0,-4 5 128 0,-1 4-192 0,2 4 192 0,10 2-192 15,12 0 192-15,-4 8 0 0,-7 13 0 0,3 10 0 16,10 7 0-16,12 4 0 15,10 8 0-15,8 2 176 0,5 3-176 0,6 0 0 16,7 1-160-16,5-2 160 16,6-8-896-16,6-4-96 0,8-4-16 0,5-3 0 15,4-5-784-15,-17-57-176 0,58 100-16 0,-58-100-16 16,88 84 624-16,-88-84 128 0,0 0 32 0,59 56 0 0,-59-56 1216 0,56 31 320 16,-56-31 16-16,85 33 16 0,-20-18 288 0,13 1 64 15,9-8 16-15,-23-4 0 0,-17-2 640 0,1-4 128 16,4-2 32-16,4-4 0 0,14-8 128 0,9-6 16 15,1-5 16-15,-6-4 0 0,-21 5-784 0,0-5-176 0,0-7-16 0,5-10-16 16,7-11 0-16,2-12 0 0,-1-10 0 0,-7-6 0 16,-9-2-48-16,-12 1 0 0,-10 4 0 0,-11 3 0 15,-10 3-64-15,-10 6-32 0,-6 7 0 0,-7 7 0 16,-4 12-160-16,0 8-16 0,-1 5-16 0,3 8 0 31,1 5-672-31,-4-1-128 0,-8 0-16 0,-11-1-14160 0,-10 0-2832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53:40.5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7:53:47.114"/>
    </inkml:context>
  </inkml:definitions>
  <inkml:trace contextRef="#ctx0" brushRef="#br0">10632 6455 8287 0,'1'-1'736'16,"1"-1"-592"-16,-1 1-144 0,1 1 0 0,-1-1 0 0,0-1 0 0,2 1 0 0,2-2 128 0,0-1 1040 0,2-2 208 0,-3 2 32 0,2 1 16 15,0 2 96-15,-3-2 16 0,-1 1 0 0,0 1 0 16,-2 0 176-16,1-2 32 0,-1 1 16 0,-1-1 0 16,1-1 192-16,-2 0 32 0,1-2 16 0,0 1 0 15,-1-2-400-15,-1-2-64 0,1 1-32 0,-1-2 0 16,0 0-480-16,-1-3-112 0,1 2-16 0,-1 0 0 15,-1-2-464-15,0-1-112 0,0-2 0 0,-2-2-16 0,-1-2-16 16,-2-3 0-16,0 2 0 0,0 4 0 16,0 2-16-16,0-1 0 0,-4-2 0 0,-1-3 0 15,-2-1 48-15,-4-4 16 0,-1 2 0 0,0 0 0 16,-1 2 48-16,1 1 0 0,-4 0 0 0,-1-3 0 0,-1 1-48 0,1 1 0 16,-1 1 0-16,0-1 0 0,1 4-80 0,-1 0-32 0,-1-1 0 15,-2 2 0-15,2 0-64 0,0 3-16 0,4 2 0 16,-3-1 0-16,-3-1-144 0,0 1 192 0,0 0-192 15,-2 2 192-15,2 1-192 0,-2 2 0 16,-2 1 0-16,1 2 128 0,3 1-128 0,-3 3 0 16,-2-1 0-16,-5 2 0 0,0 2 0 0,-3 2 0 15,6 2 0-15,-6-1-176 0,-6 4 176 0,-3 1-160 16,2 1 160-16,-1 3-160 0,1 0 160 0,0 3-128 16,0 0 128-16,-1 1-128 0,0 1 128 0,-1-1 0 0,5 1-144 0,2 0 144 15,0 1 0-15,7-2 0 16,2-1 0-16,-1 3 0 0,-2 1 0 0,1 1 0 0,2-1 0 15,3 0 0-15,3 0-128 0,-1 5 128 0,-6 7 0 16,-3 7 0-16,1 4 0 0,-1 2 0 0,3 2 0 0,3 1 0 16,5-3 0-16,6-2 0 0,3 3-144 0,2-2 144 0,4 1 0 0,4-6 0 15,2-10 0-15,1 4 0 0,2 8 0 0,2 5-128 16,1 6 128-16,3 7 0 0,4-1 0 0,2 2 0 16,1-3 0-16,0-6 0 15,-1-8 0-15,-1-8-128 0,1-2 128 0,1 2 0 0,1 3 0 0,4 6 0 16,-2 1 0-16,1-4 0 0,0 2 0 15,2-5 0-15,0-3 0 0,-13-36 0 0,25 63 0 0,-25-63 0 0,31 65 0 0,-31-65 0 32,38 62 0-32,-38-62 176 0,0 0-176 0,45 65 160 15,-45-65-160-15,46 50 128 0,-46-50-128 0,58 53 128 16,-58-53-128-16,63 46 0 0,-63-46 0 0,64 36 128 0,-64-36-128 0,0 0 0 16,89 34 0-16,-89-34 128 0,0 0-128 0,82 20 128 15,-82-20-128-15,0 0 128 0,87 7-128 0,-87-7 0 16,67 0 144-16,-67 0-144 0,76-3 0 0,-76 3 144 15,82-11-144-15,-82 11 0 0,83-16 128 0,-83 16-128 0,79-19 0 0,-36 6 0 0,0 0 0 0,3 1 0 32,-3-1 128-32,-2 0-128 0,0 0 0 0,2-1 0 15,2-1 128-15,0-2-128 0,0 0 0 0,-1 1 0 16,-1 1 128-16,-5 1-128 0,-2-1 0 0,-3 1 128 16,-1-1-128-16,-1-2 0 0,1-2 160 0,0 1-160 15,1-2 128-15,-1-1-128 0,-1 1 192 0,0 1-64 0,2-4 0 16,1 0 0-16,-1 2 16 0,-1-1 0 15,-3-1 0-15,-1 3 0 0,1-1 48 0,-4 0 0 0,-1 0 0 0,-3 1 0 16,-1-1 48-16,-4 2 16 0,-4 2 0 0,1-1 0 16,0-3 128-16,1-5 16 0,1-5 16 0,0-3 0 15,-1 0 96-15,0 1 0 0,0-4 16 0,-3 0 0 16,1 2 64-16,-4-1 16 0,-1 1 0 0,0 1 0 16,-4 3-480-16,0 3-96 0,-3-3-32 0,-3-3 0 15,-1-1 0-15,0-1 0 0,-2 7 0 0,0-4 0 16,-2-1 0-16,-2-3 0 0,-3 5 0 0,0 1 0 15,2 4 0-15,-2 2 0 0,2 1 0 0,-2 2 0 16,2 5 0-16,-2 2 0 0,2 4 0 0,1 2 0 0,-1 2 0 0,2 4 0 16,1 3 0-16,1 3 0 15,3 3-1968-15,-1 4-384 0,5 4-80 0,0 3-21328 0</inkml:trace>
  <inkml:trace contextRef="#ctx1" brushRef="#br0">18870 18026 0,'0'0'0,"0"0"16,0 0-16,-76 85 16,56-61-1,8-8-15,5-1 16,11-10 0,-6 12-16,2 0 15,6-3 1,4-5-16,-16 12 15,1 2-15,5-6 16,-2-3 0,-1 3-16,1 1 15,2-18 1</inkml:trace>
  <inkml:trace contextRef="#ctx0" brushRef="#br0" timeOffset="7243.5">15761 12201 23951 0,'-1'-3'2128'0,"-1"-1"-1696"0,2 1-432 0,-1 0 0 0,0-1 1248 0,-2 0 160 0,-3-6 48 0,-1-6 0 0,-4-3 1248 0,-5-5 256 16,1 1 48-16,-1-1 16 0,-1 0-1744 0,0 1-336 15,0-1-80-15,-1 0-16 0,-2 2-208 0,-2-2-64 16,-2 0 0-16,1-2 0 16,0 1-80-16,2-3-32 0,0-1 0 0,-3-3 0 0,-1-6-192 0,-5-2-32 0,-1-1-16 0,-3 2 0 15,-3-1-224-15,-4 5 0 0,-3 1 128 0,-5 6-128 32,-3 3 0-32,-8 6 0 0,-3 3-144 0,-8 9 144 15,-5 4-224-15,-9 8 48 0,-11 6 16 0,-1 9 0 16,-1 6 16-16,3 8 0 0,4 2 0 0,-5 10 0 15,-6 14-32-15,4 6 0 0,4 5 0 0,8 4 0 0,5 1 48 0,10-4 0 0,15-7 0 0,1 7 0 16,3 8 128-16,8 5 0 16,8 0-144-16,11-5 144 0,5-3 0 0,8-5 0 0,4-2 0 15,7-6 0-15,1-12-128 0,7 8 128 0,6 2 0 16,7 3 0-16,4-2 0 0,7-3 0 0,4-4-144 16,-35-56 144-16,68 89 0 0,-68-89 0 0,92 79 0 0,-92-79 0 0,118 68 0 0,-53-42 0 15,5-5 0-15,7-9 0 16,8-2-128-16,7-8 128 15,7-8 0-15,1-5 0 0,-1-3-256 0,-4-6 48 16,-7-3 16-16,-4-2 0 0,-5-2 16 0,-8 2 16 16,-6-2 0-16,-6 0 0 0,-7-3 160 0,-8-1 0 15,-6-1 0-15,-3-2 128 0,1-2 288 0,-7 1 64 0,1 1 16 16,-3-1 0-16,3-3 96 0,1-7 32 0,3-6 0 0,1-6 0 16,-4 1-144-16,-4 1-32 0,-3 2 0 0,-4 1 0 15,-3 0 144-15,-8 1 32 0,-2 4 0 0,-4-4 0 16,-3-5 48-16,-5-1 16 0,-4 5 0 0,-5 3 0 15,0 6-304-15,-3 7-64 0,0 3-16 0,0 6 0 16,-3 3-304-16,1 6 0 0,-1 2 0 0,1 6-144 16,1 2-688-16,1 4-128 0,0 2-16 0,2 4-16 15,3 3-576-15,2 4-112 0,3 5-32 0,4 7-19392 16</inkml:trace>
  <inkml:trace contextRef="#ctx1" brushRef="#br0" timeOffset="3591.17">26510 17835 0</inkml:trace>
  <inkml:trace contextRef="#ctx0" brushRef="#br0" timeOffset="10793.88">22389 12544 18431 0,'2'0'1632'0,"-1"-1"-1312"0,1-1-320 0,0 2 0 0,1-1 832 0,0 1 112 0,3-1 16 0,2-4 0 0,-8 5 1408 0,0 0 272 0,0 0 64 0,54-8 16 16,-54 8-832-16,0 0-160 0,0 0-48 0,0 0 0 31,69 15-864-31,-69-15-176 0,0 0-48 0,0 0 0 0,0 0-224 0,67 23-48 0,-67-23-16 0,0 0 0 32,0 0-304-32,0 0 128 0,66 6-128 0,-66-6 0 0,0 0-128 0,0 0-144 0,0 0-32 0,0 0-17680 31</inkml:trace>
  <inkml:trace contextRef="#ctx0" brushRef="#br0" timeOffset="10991.5">22392 12845 24879 0,'3'0'2208'0,"0"0"-1760"0,1 0-448 0,0-1 0 0,1-1 1664 0,-5 2 240 15,0 0 48-15,0 0 16 0,57-12 448 0,-57 12 80 16,54-16 32-16,-54 16 0 0,55-18-1600 0,-55 18-320 31,53-17-64-31,-53 17-16 0,48-19-384 0,-48 19-144 16,0 0 0-16,62-19 144 15,-62 19-720-15,0 0-160 0</inkml:trace>
  <inkml:trace contextRef="#ctx0" brushRef="#br0" timeOffset="11626.01">24643 11742 4607 0,'2'-7'400'0,"0"3"-400"0,-1-1 0 0,1 2 0 15,0 2 960-15,-2 0 96 16,0-2 32-16,2-3 0 0,-1-1 1648 0,-1-1 336 0,0-2 64 0,-1 0 0 15,-3 1 256-15,-5 4 64 0,-1-1 0 0,-2 2 0 16,-4 1-1424-16,-2 3-288 0,-4 1-48 0,-2 2-16 16,-2 1-656-16,-5 4-144 0,-1 1-32 0,0 3 0 15,-2 2-432-15,2 1-96 0,0 4 0 0,4-1-16 16,3 2-96-16,4 0-16 0,4-2 0 0,4 2 0 0,4-2-192 16,5-1 0-16,7 0 128 0,-3-17-128 0,0 0 0 0,34 44 0 15,-34-44 0-15,0 0 0 0,69 28-208 0,-69-28 64 16,71 11 16-16,-71-11 0 0,76 10 128 0,-76-10-208 15,81 9 80-15,-81-9 128 0,79 11-128 0,-79-11 128 16,66 18 0-16,-66-18 0 0,0 0 0 0,65 34 0 16,-65-34 0-16,0 0 0 0,0 0 0 0,31 51 0 15,-34-38 0-15,-4-2 0 0,-3 2 144 0,-4 0 0 16,-3-1 0-16,-4 3 0 0,0-1 128 0,-3-2 32 16,-3 3 0-16,-1-3 0 0,0 1 928 0,-5 2 192 15,-1 1 48-15,-3-2 0 16,1 2-1648-16,0-2-320 0,5-1-64 0,3-4-16 0,4 0 576 0,6-5 304 15,2 0-48-15,5-4 0 0,4 0-256 0,1-1 0 0,5 0 0 0,1-4 0 16,0 1-160-16,4-2-144 16,4-2-16-16,4-2-16 15,-12 10-736-15,32-23-144 0,-32 23-16 0,48-28-18384 0</inkml:trace>
  <inkml:trace contextRef="#ctx0" brushRef="#br0" timeOffset="12022.46">25128 11827 13823 0,'8'-15'1216'0,"-6"7"-960"0,3-2-256 0,-1 2 0 0,-1 2 3664 15,-3 2 688-15,1-2 144 0,1-5 32 0,-1-6-1216 0,-1-4-240 0,-1-3-64 0,-4 2 0 0,-3 4-1648 0,-2 3-336 16,-4 0-64-16,-3 5 0 0,-4 3-336 0,-2 2-64 16,-1 5-16-16,-1 3 0 0,-2 4-96 0,0 4 0 15,0 5-16-15,0 3 0 16,5 2-160-16,0 3-16 0,4 2-16 0,3 1 0 0,5 0-240 0,4-1 0 15,3 0 0-15,6-4 0 0,-3-22 0 0,21 43-208 16,-21-43 32-16,0 0 16 16,60 54-368-16,-60-54-80 0,59 31-16 0,-59-31 0 0,70 25 944 0,-70-25 192 0,64 24 48 15,-64-24 0 1,57 23-1504-16,-57-23-288 0,0 0-64 0,70 41-16 16,-70-41 928-16,0 0 192 0,43 39 48 0,-43-39 0 0,0 0 144 0,11 34-160 15,-14-24 160-15,-3-2-160 0,-1 0 160 0,-4-1 224 0,-2-2-48 0,-4 2-16 16,0-2 352-16,-4 0 64 0,0-1 0 15,-4 2 16-15,-2-2 128 0,-3 2 32 16,2-2 0-16,1 0 0 0,0-1-144 0,2 0-32 0,4-1 0 0,1-1 0 0,4-2-352 16,4-2-80-1,2 0-16-15,1 0 0 0,5 0-320 0,0 0-80 16,2 1-16-16,2-1 0 16,2 1-816-16,3 1-176 0,-5 1-16 0,0 0-19312 0</inkml:trace>
  <inkml:trace contextRef="#ctx0" brushRef="#br0" timeOffset="12362.94">25458 11757 38703 0,'1'-12'1712'0,"0"5"352"0,1 0-1648 0,-1 1-416 0,-1 3 0 0,0 2 0 16,0-1 976-16,2-1 112 0,-2-1 32 0,0 1 0 15,-2 2 32-15,-1 5 0 0,1 3 0 0,-4 6 0 16,0 5-448-16,-1 5-64 0,0 5-32 0,0 2 0 15,0 4-192-15,3 1-32 0,1 2-16 0,2-3 0 16,1 1-176-16,2-4-16 0,3-3-16 0,0-2 0 16,-5-26-160-16,14 44 0 0,-14-44 0 0,0 0 0 0,26 49 0 15,-26-49 0-15,0 0 0 0,0 0 128 16,42 42-128-16,-42-42 128 0,0 0-128 0,0 0 128 16,0 0-128-16,64 37 0 0,-64-37 144 0,0 0-144 0,0 0 0 0,61 13 0 15,-61-13 0-15,0 0 128 0,0 0-128 0,56-2 0 16,-56 2 0-16,0 0 0 0,0 0 0 0,59-15 0 15,-59 15-128-15,0 0 128 16,41-21-432-16,-41 21 0 0,0 0 0 0,30-24 0 16,-21 15-480-16,-4 1-112 0,-1-2 0 0,-2 0-16 15,-2 1-368-15,-2 1-80 0</inkml:trace>
  <inkml:trace contextRef="#ctx0" brushRef="#br0" timeOffset="12578.52">25459 12026 37775 0,'-1'0'3360'0,"2"0"-2688"0,2 0-544 0,0-2-128 16,0 1 816-16,1 0 128 0,3-1 16 0,-7 2 16 15,0 0 256-15,56-17 48 0,-56 17 16 0,61-18 0 16,-61 18-112-16,61-19-32 0,-61 19 0 0,59-18 0 0,-59 18-512 0,55-18-128 16,-55 18 0-16,47-19-16 0,-47 19-368 0,0 0-128 15,49-21 0-15,-37 14 144 16,-12 7-832-16,0 0-160 0,25-17-48 0,-22 11-13984 15,-2 1-2800-15</inkml:trace>
  <inkml:trace contextRef="#ctx0" brushRef="#br0" timeOffset="12784.23">25439 11688 15663 0,'-7'-7'1392'0,"6"3"-1120"0,1 1-272 0,1 0 0 0,2 0 5248 0,1 1 1008 0,1-1 192 0,4-3 32 16,-9 6-3936-16,44-24-800 0,-44 24-144 0,69-32-48 15,-69 32-176-15,75-32-32 0,-75 32-16 0,74-28 0 16,-74 28-624-16,65-20-128 0,-65 20-32 0,55-14 0 16,-55 14-352-16,0 0-64 0,58-10 0 0,-58 10-128 15,0 0 0-15,0 0 0 0,0 0 0 0,0 0 0 32,0 0-880-32,0 0-80 0,0 0 0 0,0 0-13728 0,-6 16-2736 0</inkml:trace>
  <inkml:trace contextRef="#ctx0" brushRef="#br0" timeOffset="13212.1">23966 12753 30399 0,'0'0'1344'0,"0"0"288"0,0 0-1312 0,45-21-320 0,-45 21 0 0,0 0 0 16,0 0 1648-16,65-13 256 0,-65 13 48 0,113-17 16 15,-32 8-368-15,3 0-64 0,5 2 0 0,0 1-16 0,6 5-480 0,-2 0-80 16,-2 1-32-16,-4-2 0 0,1 1-288 16,-3 1-48-16,-5-2-16 0,-4 2 0 0,-2 3-112 0,-8-1-16 15,-66-2-16-15,112 0 0 0,-112 0 0 0,100 0 0 16,-100 0 0-16,92-2 0 0,-92 2 48 0,75 3 16 16,-75-3 0-16,63 3 0 0,-63-3-176 0,0 0-16 15,63 3-16-15,-63-3 0 0,0 0-288 0,0 0 128 16,0 0-128-16,0 0 0 0,0 0-176 0,0 0-144 15,0 0-16-15,14-19-16 16,-27 18-928-16,-5-1-192 0,-4 4-48 0,-3 2-20624 0</inkml:trace>
  <inkml:trace contextRef="#ctx0" brushRef="#br0" timeOffset="13833.69">24734 13311 5519 0,'0'-1'496'0,"0"0"-496"0,0-1 0 0,2 2 0 0,-2-1 1872 0,1 1 288 0,1-2 48 0,0 1 16 0,1-2 720 0,-3 3 160 16,0 0 32-16,0 0 0 0,0 0-224 0,0 0-32 0,0 0-16 0,0 0 0 16,60-3-1056-16,-60 3-208 0,0 0-32 0,0 0-16 15,0 0-816-15,0 0-160 0,48 41-48 0,-48-41 0 16,0 0-144-16,0 0-16 0,22 45-16 0,-18-29 0 15,1 1-160-15,-4 1-16 0,2 2-16 0,-3-2 0 16,0 2-160-16,0-1 128 0,-1-1-128 0,-1-1 128 16,1 0-128-16,-1-3 0 0,1 0 0 0,-1-3 0 15,1-1 0-15,-2-3 0 0,2 0 0 0,-1-2 0 16,1-3 192-16,1 0-32 0,0-4-16 0,0-2 0 0,0-1 64 0,0-4 16 16,1-4 0-16,2 1 0 0,1-5 64 0,1-2 16 15,-1 0 0-15,2-5 0 0,1 1-48 0,0-5-16 16,3-2 0-16,1-4 0 0,3 0-32 0,2 3 0 15,-1 3 0-15,2 2 0 16,-1 7-16-16,1 0-16 0,-17 19 0 0,29-22 0 0,-29 22-16 16,0 0 0-16,0 0 0 0,60-14 0 0,-60 14 32 0,0 0 16 15,0 0 0-15,67 35 0 0,-67-35 48 0,34 42 0 16,-34-42 0-16,30 54 0 16,-17-23 16-16,-2-1 16 0,-1-1 0 0,0-2 0 0,-3-3 64 0,-7-24 16 0,12 40 0 0,-12-40 0 15,10 27-128-15,-7-19-32 16,0-1 0-16,-3-3 0 15,0-1-368-15,-1-1-80 0,-2-2-16 0,-3 0 0 16,0-2-1248-16,-2 1-256 0</inkml:trace>
  <inkml:trace contextRef="#ctx0" brushRef="#br0" timeOffset="14950.48">27348 12674 15663 0,'0'0'1392'0,"0"0"-1120"0,0 0-272 0,0 0 0 0,12-11 1984 0,-10 8 320 0,2-3 80 0,2-3 16 0,1-4 672 0,1-1 128 0,-1-2 16 0,-1 2 16 16,-3 0-1376-16,0 0-288 0,-3 1-48 0,-2-1-16 15,-2 3-832-15,-2-1-160 0,-5 0-48 0,0 0 0 16,-2 2-112-16,-1 3-32 0,-3-1 0 0,0 2 0 16,0 3-80-16,-1 2-32 0,1 1 0 0,-3 1 0 15,3 4-80-15,0 2 0 0,0 1-128 0,2 4 192 16,-1 2-192-16,-1 3 0 15,3 5 0-15,-2 2 0 0,4 3 0 0,0 1 0 16,5 1-144-16,3-1 144 0,3-1-256 0,2-2 64 0,3 1 0 0,-4-26 0 0,14 42-112 16,-14-42-16-16,0 0 0 0,0 0 0 0,41 49 48 15,-41-49 0-15,0 0 0 0,0 0 0 0,0 0 272 0,0 0-128 16,67-5 128-16,-56-4 0 0,0-1 0 0,2-1 176 16,-2-2 0-16,-1 2 0 0,2-2 112 0,-2-1 32 15,-1 1 0-15,0 1 0 16,-1-1 64-16,-1 0 0 0,-1 2 16 0,0 1 0 0,-3 3 32 0,-1 1 0 15,0 2 0-15,-1 1 0 0,-1 3-64 0,0 2-16 16,0 2 0-16,0 2 0 0,2 2-80 0,-1 3-16 16,2 1 0-16,0 0 0 0,0 1-256 0,-3-13 0 0,0 0 128 0,16 40-128 15,-16-40 0 1,0 0 0-16,0 0 0 0,0 0 0 0,39 41 0 0,-39-41 0 0,0 0 0 0,0 0 0 16,0 0 160-1,0 0-160-15,0 0 128 0,63 12-128 0,-63-12 0 0,0 0 0 16,0 0-192-16,0 0 192 0,38-17-1088 0,-32 12-80 0,-2 2-32 0,2-1-19392 15</inkml:trace>
  <inkml:trace contextRef="#ctx0" brushRef="#br0" timeOffset="15294.32">27603 12533 31327 0,'0'0'1392'0,"2"0"272"0,-1 1-1328 0,1 1-336 0,-1-1 0 0,1 2 0 0,0 1 1664 0,3 2 256 0,-5-6 48 0,0 0 16 0,32 45-640 0,-32-45-112 16,0 0-16-16,47 61-16 0,-47-61-672 0,0 0-128 15,51 54-16-15,-51-54-16 0,0 0-240 0,0 0-128 0,60 48 160 0,-60-48-160 16,0 0 128-16,0 0-128 0,0 0 0 0,65 14 144 16,-65-14 16-16,0 0 0 0,0 0 0 0,38-21 0 15,-28 12 224-15,-3-1 32 0,0-1 16 0,-2 2 0 16,-3 5 208-16,1-2 64 0,0-1 0 0,-1-1 0 15,0-2 128-15,1-1 16 0,1-3 16 0,-1-2 0 16,1-1-224-16,-1-1-32 0,0 1-16 0,1-2 0 16,-1 1-224-16,1 0-48 0,1 1-16 0,-1 1 0 15,-1 2-176-15,0 3-128 0,-1 1 192 0,0 1-192 16,-1 2 0-16,1 2 0 0,-1 2 0 0,0 0-144 16,-1 3-720-16,2 0-144 0,-2 3-16 0,1 1-16 15,-1 3-736-15,0 0-144 0,-1 5-16 0,2 2-19184 16</inkml:trace>
  <inkml:trace contextRef="#ctx0" brushRef="#br0" timeOffset="15849.3">28088 12777 2751 0,'0'0'256'0,"0"0"-256"16,0 0 0-16,0 0 0 0,0 0 5344 0,0 0 1024 16,0 0 208-16,48-15 32 0,-48 15-2256 0,0 0-448 15,59-24-80-15,-59 24-32 0,44-20-2192 0,-44 20-448 0,35-20-96 0,-35 20-16 16,29-18-336-16,-19 9-80 0,-1 0-16 0,-1 0 0 15,-1 1-160-15,-3-1-16 0,-1-1-16 0,-3 2 0 16,0-2-64-16,-3 0-16 0,-3 0 0 0,-1 0 0 16,-3 0-128-16,-1 2-16 0,-3-1-16 0,-2 2 0 15,-1 3-176-15,0 1 160 16,0 2-160-16,0 1 160 0,2 3-160 0,1-1 0 0,1 4 0 0,2 1 128 16,2 2-128-16,2 1 0 0,2 2 0 0,0 2 0 15,4 2-144-15,1 2 144 0,4 2-192 0,0 0 192 0,-4-20-304 16,15 42 48-16,-15-42 16 0,24 41 0 15,-24-41-144-15,0 0-16 0,52 50-16 0,-52-50 0 0,0 0 160 0,0 0 48 16,70 31 0-16,-70-31 0 0,0 0 208 0,0 0 0 16,68-2-160-16,-68 2 160 0,0 0 0 0,60-19 0 15,-60 19 0-15,36-20 0 0,-36 20 0 0,0 0 0 16,33-17 0-16,-28 13 0 0,1 1 0 0,-2-2 0 16,2 1 0-16,0 0 0 0,-1-2-208 0,2 1-80 15,-1-2-16-15,1-2 0 16,0 1-80-16,3-1-32 0,-1 1 0 0,-2-1 0 15,0 1 224-15,0 1 32 0,0 0 16 0,0 1 0 16,-3 2 144-16,2 2 0 0,-1 1 0 0,-5 1 0 0,0 0 0 0,0 0 0 0,0 0 144 0,0 0-144 31,0 0 176-31,55 39-176 0,-55-39 160 0,0 0-160 0,0 0 0 0,0 0 128 0,54 46-128 0,-54-46 0 16,0 0 192-16,0 0 0 0,0 0 0 16,58 28 0-16,-58-28-192 0,0 0 176 0,0 0-176 0,0 0 160 15,0 0-160-15,68 0 0 16,-58-3 0-16,-2 2 128 0,1-1-128 0,-4 1 0 15,2-1 0-15,-2 1 0 0,0 1-368 0,0 0 0 16,-3 0 0-16,3 1 0 0,-3 1-832 0,1-1-160 0</inkml:trace>
  <inkml:trace contextRef="#ctx0" brushRef="#br0" timeOffset="16305.17">29217 12678 19343 0,'3'-1'1728'0,"-1"0"-1392"0,0-1-336 0,-1 1 0 0,-1-1 2032 16,0 1 336-16,3-2 64 0,-2-2 0 0,2-3 832 0,0 0 144 0,-3 0 48 0,-1-1 0 16,-2 2-1952-16,-1-2-384 0,-3 2-80 0,-2 0-16 15,1 2-144-15,-2 0-48 0,0 1 0 0,-3 0 0 16,-5 0-128-16,-9 1-48 0,-4 2 0 0,-2 2 0 15,-1 2-288-15,6 2-64 0,6 4-16 0,2 1 0 16,4 2-288-16,5 3 0 0,4 2 128 0,3 1-128 16,2 0 0-16,2 1 0 0,2-1-128 0,2-1 128 0,-4-17-416 0,0 0 16 15,0 0 0-15,38 49 0 0,-38-49 0 0,0 0 0 16,0 0 0-16,61 19 0 0,-61-19 160 0,0 0 48 16,0 0 0-16,0 0 0 0,52-9 192 0,-48 8 0 15,-4 1 0-15,0 0-144 0,0 0 272 0,0 0 64 16,27-17 16-16,-21 11 0 0,-1 1 288 0,2-2 48 15,1-2 16-15,-1 2 0 0,-2 0 16 0,1 0 16 16,-2 3 0-16,0-1 0 0,1 3-160 0,-3 2-48 0,-2 0 0 0,0 0 0 16,0 0-224-16,0 0-160 0,0 0 192 0,0 0-192 15,41 45 0-15,-41-45 0 0,0 0 0 0,0 0 0 16,40 45 0-16,-40-45-224 16,0 0 32-16,0 0 16 15,48 37-560-15,-48-37-112 0,0 0-32 0,0 0 0 16,0 0-464-16,0 0-80 0,62 18-32 0,-62-18-12368 0,0 0-2464 15</inkml:trace>
  <inkml:trace contextRef="#ctx0" brushRef="#br0" timeOffset="16708.07">29607 12691 15663 0,'8'-15'1392'0,"-4"5"-1120"0,1 3-272 0,-3-2 0 0,1 4 4320 0,-1-1 800 16,-2-1 176-16,1-6 16 0,0-7-2240 0,-2-5-464 15,-3-3-96-15,-3 2-16 0,-3 5-976 0,-3 3-208 16,-1 2-32-16,-2 6-16 15,1 2-240-15,-1 2-64 0,1 3 0 0,-2 3 0 0,4 3-400 0,0 1-96 16,2 2-16-16,3 2 0 0,1 2-448 0,2 0 128 16,4 3-128-16,0 3 0 0,2-1 0 0,0 2-192 15,4 1 48-15,-1-1 0 16,-4-17-320-16,0 0-64 0,17 41-16 0,-17-41 0 16,0 0 48-16,0 0 16 0,0 0 0 0,0 0 0 15,0 0 48-15,70 22 16 0,-70-22 0 0,0 0 0 0,47-12 192 0,-47 12 32 16,0 0 16-16,0 0 0 0,64-1 176 0,-64 1 0 0,0 0 0 0,0 0 0 15,0 0 0-15,0 0 256 0,42 55-64 0,-42-55-16 16,7 42 112-16,-4-13 32 0,0 7 0 0,-2 2 0 16,-1-7 16-16,0 3 16 15,-1 6 0-15,-2 4 0 0,0-13-160 0,-1 4-48 0,-2 12 0 0,-5 8 0 16,-2 4-16-16,-2-1 0 16,-2-6 0-16,0-5 0 0,-2-7-128 0,5-8 160 0,0-4-160 15,3-6 160-15,1-8-160 0,1-4 0 0,2-5 0 0,2-5 0 16,-2-3-608-16,1-4-48 15,2-4-16-15,0-3 0 16,1-5-384-16,0-5-80 0,1-4-16 0,2-4-19456 0</inkml:trace>
  <inkml:trace contextRef="#ctx0" brushRef="#br0" timeOffset="17070.6">29772 12693 31327 0,'3'0'2784'0,"-2"0"-2224"0,2-2-560 15,0 2 0-15,0 0 1920 0,-1-1 256 0,-2 1 64 0,0 0 16 16,0 0-816-16,0 0-160 0,65-6-48 0,-65 6 0 0,0 0-336 0,72-7-80 0,-72 7-16 0,51-10 0 16,-51 10-272-16,50-11-48 0,-50 11-16 0,51-14 0 15,-51 14-224-15,52-19-48 0,-52 19-16 0,48-21 0 16,-48 21-32-16,30-15 0 0,-30 15 0 0,0 0 0 31,22-16 160-31,-16 9 16 0,-1-3 16 0,-2-4 0 0,-3-3-16 0,-4-4 0 0,-3-2 0 0,-4 2 0 0,-5 1 0 16,-4 2-16-16,-2 2 0 0,-2 7 0 0,0 1-16 31,0 7 0-31,-2 5 0 0,2 5 0 0,2 6-32 0,0 6 0 16,6 5 0-16,1 2 0 0,5 2-256 0,5 1 128 15,2 0-128-15,4 0 0 0,-1-31 0 0,12 52 0 16,-12-52 0-16,18 41 0 0,-18-41 160 0,0 0-160 16,34 43 128-16,-34-43-128 0,0 0 128 0,0 0-128 15,0 0 0-15,58 35 128 16,-58-35-672-16,0 0-144 0,0 0-16 0,0 0-16 15,0 0-1088-15,58 14-224 0</inkml:trace>
  <inkml:trace contextRef="#ctx0" brushRef="#br0" timeOffset="18168.38">16761 13868 22111 0,'-5'-1'1968'0,"2"1"-1584"0,2 0-384 15,1 1 0-15,0 2 1056 0,-2 0 128 0,1 4 32 0,-4 4 0 0,0 6-176 0,-1 3-16 0,5 2-16 0,1 2 0 16,0-24-240-16,8 51-32 0,-8-51-16 0,0 0 0 15,33 79-304-15,-33-79-64 16,0 0-16-16,49 79 0 0,-49-79-96 0,0 0-32 16,60 70 0-16,-60-70 0 0,0 0 0 0,70 52 0 0,-70-52 0 0,0 0 0 15,85 28-208-15,-85-28 176 0,69 9-176 0,-31-9 160 0,2 0-160 16,-1-2 0-16,2-1 0 0,0-1-176 0,2-1 176 0,-2-4 0 16,2 1 0-16,1-4-128 0,3 2 288 0,1-4 64 15,4 0 16-15,2-3 0 0,1 0 144 0,3-1 48 16,3-2 0-16,-4 3 0 0,-6 3-112 0,2 3-32 15,0 2 0-15,-2 6 0 0,0 3-288 0,-51 0 128 16,92 13-128-16,-92-13 0 0,80 26 0 0,-80-26 0 31,71 41 0-31,-71-41 0 0,58 53 176 0,-58-53-176 0,42 58 160 16,-42-58-160-16,0 0 416 0,38 82-16 0,-38-82 0 0,0 0 0 16,16 71-96-16,-15-50-32 0,-2-1 0 0,0-5 0 15,-1-2 96-15,-1-2 16 0,0-1 0 0,1-4 0 16,0-1 16-16,1-2 16 0,-1-3 0 0,2-1 0 15,0-2 16-15,3-4 0 0,3-1 0 0,2-5 0 16,4-3-48-16,5-5 0 0,4-2 0 0,4-2 0 16,3-3-112-16,6 0-16 0,5-4-16 0,3 1 0 15,2 2-240-15,-1 0 144 0,4 3-144 0,1 0 128 16,0 1-128-16,6 1 0 0,2 3 0 0,-1 4 0 16,-1 2 0-16,4 4 0 0,4 1 0 0,-2 6 0 0,-4 5 0 15,-2 4 0-15,-54-5 0 0,96 17 0 0,-96-17 0 0,86 29 0 16,-86-29 0-16,82 40 0 0,-82-40-128 0,82 35 128 15,-82-35 0-15,78 26 0 0,-78-26 0 0,74 18 0 16,-74-18 0-16,78 11 0 0,-78-11 128 0,76 0-128 16,-36-3 192-16,-1-4-64 0,0-1-128 0,4-5 128 15,7-1-128-15,-1-3 128 0,-4 3-128 0,8-6 0 0,3-1 0 16,-2 0 0 0,-9 0-352-16,-4 1-96 0,-3 0-32 0,-4 2 0 15,-4 1-560-15,-5 0-112 0,-2 3-32 0,-3 0-18704 0</inkml:trace>
  <inkml:trace contextRef="#ctx0" brushRef="#br0" timeOffset="31926.37">16832 15864 16575 0,'0'0'1472'0,"1"2"-1168"0,1-2-304 0,-2 0 0 0,1 0 896 0,-1 1 112 0,2 0 16 0,1 1 16 0,1 1 1168 0,1 1 224 0,1 0 64 0,1-1 0 16,0 1-560-16,3-1-96 0,0 0-32 0,3-2 0 16,-13-1-720-16,0 0-160 0,0 0-32 0,63-1 0 15,-46-3-256-15,-1-3-64 0,1 0-16 0,0-3 0 16,-3 0-176-16,1-2-48 0,1 0 0 0,-2-2 0 15,2-2 16-15,-5 1 0 0,-3 2 0 0,1-3 0 16,-1-1 80-16,-1-1 16 0,-1 0 0 0,-3-1 0 16,-2 1-32-16,-2 0 0 0,-2-1 0 0,-1 1 0 15,-2 2-80-15,-1 2-16 0,-1 0 0 0,-4 3 0 16,2 2-144-16,-1 2-48 0,-2 1 0 0,-2 2 0 16,-1 4-128-16,2 2 0 0,0 0 0 0,-2 4 128 0,2 3-128 0,-1 2 0 15,2 2 0-15,2 2 0 0,-1 4-208 0,5 0 80 16,2 5 128-16,2-1-208 15,3-2 16-15,1 0 16 0,5 5 0 0,-6-26 0 0,21 51-48 0,-21-51-16 16,0 0 0-16,41 62 0 0,-41-62 240 0,0 0-192 16,59 48 192-16,-59-48-192 0,0 0 192 0,0 0 0 15,78 34 0-15,-78-34-144 0,0 0 144 0,0 0 0 16,74 11 0-16,-74-11 0 0,0 0 0 0,52 0 0 0,-35-1 0 16,-3-2 128-16,2 0-304 0,-4 0-48 15,2-1-16-15,-1 0 0 16,-2-1-768-16,1 1-144 0</inkml:trace>
  <inkml:trace contextRef="#ctx0" brushRef="#br0" timeOffset="32349.85">17485 15529 23039 0,'0'-1'2048'0,"0"0"-1648"0,1 1-400 15,-1 0 0-15,0 1 1792 0,0 0 256 0,-1 2 64 0,-1 3 16 0,1 1 464 0,-2 4 96 0,2 5 0 0,-2 1 16 0,0 1-1680 0,2 0-320 16,-1 4-80-16,1-1-16 0,-1 3-320 0,1-2-64 16,0 3-16-16,1-3 0 0,-2-1-64 0,4-1-16 15,-2-3 0-15,0 0 0 0,1-3 0 0,0-1 0 16,1-2 0-16,-1-2 0 0,1-2 32 0,-1-2 0 16,0 0 0-16,2-3 0 0,-1 0 16 0,-1-2 0 15,0-2 0-15,-1 0 0 16,2-1 80-16,-1-3 0 0,-1-1 16 0,0-1 0 15,0-1 80-15,0-1 16 0,0 2 0 0,0-2 0 16,0 0-64-16,2 0-16 0,-2 2 0 0,1-2 0 0,2 0-48 0,-2-2-16 0,4 1 0 0,-1 0 0 16,0 1-64-16,3-1-16 15,0-1 0-15,2 2 0 0,1 2-144 0,-1 1 0 16,3 1 144-16,-2 1-144 0,-2 2 0 0,1 1 0 16,3 1 0-16,0 0 128 15,2 1-128-15,-2 0 0 0,1 0 0 0,-2 0 0 0,2-2 0 0,-2 1 0 16,2-1 0-16,-2 1 0 0,1-2 0 0,-2 0 0 0,0-1 0 0,-1 1 0 15,0-1-192-15,-1 0-64 0,-1 1-16 0,-1-1 0 16,-2 1-880-16,1 0-160 16,-1 0-32-16,-1 0-19264 15</inkml:trace>
  <inkml:trace contextRef="#ctx0" brushRef="#br0" timeOffset="32775.61">17913 15493 24879 0,'-2'-5'1088'0,"2"4"256"0,0 0-1088 0,0 1-256 16,0-2 0-16,0 2 0 0,0 2 2384 0,2 0 432 0,-1 4 64 0,1 4 32 16,-2 4-864-16,1 2-160 0,-1 2-32 0,1 2-16 15,-1 1-1008-15,-1 0-208 0,0 5-48 0,-1 0 0 16,1-4-128-16,1 3-48 0,0 2 0 0,0-2 0 16,0-2-208-16,1-2-64 0,2-1 0 0,-3-2 0 15,1-1-128-15,-1-3 0 0,3-1 0 0,-1-3 128 16,-1 0-128-16,-1-4 128 0,0-1-128 0,0-2 128 15,1 0-128-15,-1-2 0 0,0 1 144 0,0-2-144 16,2-2 128-16,-4 1-128 0,1-2 128 0,0-1-128 16,-1 0 160-16,-1-2-32 0,2 0-128 0,0-1 192 15,-1-1-32-15,2-1-16 0,-3-2 0 0,3 0 0 0,0-1 32 0,0 0 0 16,2 2 0-16,-1-3 0 0,3 2-32 0,1-1 0 16,-1 2 0-16,0 3 0 0,0 2-144 0,1 1 0 15,0 1 144-15,2 1-144 0,-1 4 0 0,0-1 0 16,1 1 0-16,0 0 0 0,0 1 0 0,1 0 0 15,2-2 0-15,0 1 0 0,0 1 0 0,0-3 0 16,1 0 0-16,0 0-128 0,-1 0 0 16,0-2 0-16,0 1 0 0,0-2 0 15,0 0-576-15,0 0-96 0,-2 1-32 0,2-3 0 16,-1 2-640-16,-2-1-128 0,0 0-16 0,0 0-16880 0</inkml:trace>
  <inkml:trace contextRef="#ctx0" brushRef="#br0" timeOffset="33158.75">18305 15625 11967 0,'2'-5'1072'0,"-1"2"-864"0,1 0-208 0,-2 2 0 16,1-1 3152-16,-1 2 592 0,-1-1 112 0,1 1 32 15,0 0 80-15,-2 3 32 0,-1 1 0 0,-2 3 0 0,-1 4-2528 0,-1 2-512 16,1 0-112-16,-1 2-16 0,0 2-320 0,2 0-80 16,0 2-16-16,1-2 0 0,3 0-160 0,1-2-48 15,1 1 0-15,3-2 0 0,-4-14-208 0,0 0 176 16,0 0-176-16,0 0 160 15,47 52-160-15,-47-52 0 0,0 0 0 0,0 0 128 0,0 0-128 0,64 18 0 16,-52-18 0-16,1-2 0 0,1-3 0 0,2 0 0 16,1-1 128-16,-2 0-128 0,-2 1 0 0,-2-2 128 15,2-2-128-15,0 1 128 0,-1-4 16 0,-2 2 0 16,0-2 0-16,0-1 0 0,-3 0 144 16,-1-1 32-16,-1-4 0 0,-2-2 0 0,-1-1 160 0,-2 0 32 0,-2-2 16 15,-2 2 0 1,-2 0 64-16,-4 0 16 0,-1 1 0 0,-3 1 0 0,0 4-160 0,-3 2-16 15,0 2-16-15,-4 4 0 0,0 4-224 0,-2 3-32 16,0 4-16-16,1 2 0 0,1 4-144 0,1 0 0 0,3 2 0 16,3 2 0-16,2-1 0 0,3 3-144 0,3 1 0 15,2 2 0 1,1 3-560-16,4-1-128 0,1 0 0 0,0-5-16 16,0-5-464-16,2 2-96 0,-4-13 0 0,0 0-19680 0</inkml:trace>
  <inkml:trace contextRef="#ctx0" brushRef="#br0" timeOffset="33585.46">18690 15628 28559 0,'0'-12'1264'0,"0"5"272"0,1 1-1232 0,1 2-304 0,-1 1 0 0,-1 1 0 0,1 1 1776 0,-1-2 288 0,2 0 64 0,-2 2 16 0,0 1-400 0,-2 1-80 15,2 6 0-15,-2 2-16 0,0 4-1008 0,1 2-192 16,1 2-32-16,-2 1-16 0,2-2-176 0,0 1-32 0,2 3-16 0,1-2 0 15,-1-2-16-15,0-2 0 0,2 0 0 0,-1-1 0 16,1-4 0-16,-1 0 0 0,1-2 0 0,-1 0 0 16,0 0-16-16,0-4 0 15,-2 0 0-15,-1 0 0 0,0-2-144 0,0 0 0 0,-1-1 144 0,-1 0-144 16,-1 0 0-16,2-1 0 0,-2 0 0 0,0-1 128 16,0-1-128-16,-1-1 144 0,1-1-144 0,1-1 160 15,-1-1 160-15,1 0 16 0,0 0 16 0,0 0 0 16,1 1 96-16,-1-3 0 15,2 0 16-15,2-3 0 0,-1-2 0 0,2 0 0 0,1 1 0 0,3 1 0 16,2 0-128-16,-1 1-16 16,1 3-16-16,1 0 0 0,-1 3-128 0,3 1-32 0,0 1 0 0,1 0 0 15,0 2-16-15,0-1-128 0,2 2 192 0,-1 0-64 0,0-1-128 0,0-1 0 16,2 1 144-16,-2-1-144 0,2 1 128 0,-2-2-128 16,-1 0 128-16,-4 1-128 15,1-1 0-15,-3 0 144 0,-1 0-144 0,-3 2 0 16,-2-2 0-16,1 1 0 15,-4 1 0-15,1 0-144 16,-1 1-848-16,-2 0-160 0,0 0-48 0,-2 2-13904 16,-2 1-2768-16</inkml:trace>
  <inkml:trace contextRef="#ctx0" brushRef="#br0" timeOffset="35573.65">20350 15185 15663 0,'-2'-13'1392'0,"1"6"-1120"0,-1 1-272 0,1 2 0 0,1 3 2912 0,0-1 528 0,0 2 96 0,0-1 32 0,-2 1-1200 0,0 1-224 0,-1 5-48 0,0 2-16 16,2 8-512-16,-2 6-96 0,0 8-32 0,2 4 0 15,-1 6-896-15,2 2-176 0,0 5-48 0,0 1 0 16,0 1-128-16,0-1-48 0,2-1 0 0,-2-3 0 15,1-3-144-15,0-6 160 0,1-3-160 0,1-3 160 16,-3-29-32-16,8 46 0 0,-8-46 0 0,0 0 0 16,0 0 128-16,20 57 0 0,-13-47 16 0,-3-5 0 15,2-2 0-15,-3-2 0 0,1-1 0 0,0-2 0 0,-1-1 96 0,-2-3 16 16,1-2 0-16,-2-1 0 0,-2 2 128 0,-1-4 16 16,-1 0 16-16,-3-2 0 0,-1 2-96 0,-2-1-32 15,-4 0 0-15,-3-1 0 0,0 0-224 0,0 2-32 16,-2 0-16-16,1 1 0 0,0 0-144 0,-2 1 0 15,-1 2 144-15,-2 2-144 0,1 0 0 0,-1 4 0 16,5 4 0-16,-1 2 0 0,4 4 0 0,1 2 0 0,2 5 0 0,2 2 0 16,3 2 0-16,5 0-128 0,0-1 128 15,2 0-192-15,0-19 64 0,0 0 0 0,17 51 0 0,-17-51 0 16,0 0 128-16,0 0 0 0,52 43-144 0,-52-43 144 16,0 0 0-16,0 0 0 0,70 17-144 15,-70-17 144-15,0 0 0 0,57 2 0 0,-37-5 0 0,0 0 0 16,1 0-320-16,2-1 64 0,-2 0 0 0,3 0 0 15,0-1-768-15,1 0-160 0,2 0-32 0,-3 0-19328 16</inkml:trace>
  <inkml:trace contextRef="#ctx0" brushRef="#br0" timeOffset="36080.53">20934 15521 27647 0,'-2'-31'2448'0,"0"14"-1952"0,1-1-496 0,-1 2 0 0,2 6 3040 0,-1 2 512 0,-2-5 96 0,0-8 32 0,-2-9-2208 0,-4-5-448 16,-2-1-96-16,-3 8-16 0,1 10-16 0,-1 6-16 15,-2 8 0-15,-2 8 0 0,0 6-416 0,-4 7-80 0,1 7 0 0,0 7-16 16,1 5-240-16,3 0-128 0,2 5 128 0,3 2-128 16,4 1 0-16,2 1 0 0,3 4 0 0,2 2 0 15,2 1 0-15,4 4 0 0,2 1 0 0,0-1 0 16,0-8-208-16,-7-48 32 0,17 80 16 0,-17-80 0 15,21 62-96-15,-21-62-32 0,0 0 0 0,30 69 0 16,-30-69 112-16,0 0 32 16,0 0 0-16,29 61 0 0,-23-52 144 0,-2-2 0 0,1-3-144 0,-4-1 144 15,2-2 0-15,-2 1 0 0,-1-4 0 0,0-1 0 0,-1 1 160 16,-1-4 0-16,0 0 0 0,-3-2 0 16,1 1 80-16,-2-3 16 0,-1-1 0 0,-1-2 0 0,1-3 0 0,-3-2 16 15,0 0 0-15,0-5 0 0,0-1 96 0,2-1 16 16,-1-1 0-16,2 2 0 15,2 3-64-15,0 3-16 0,3 2 0 0,2 5 0 0,1 4-112 0,3 1-32 16,0 3 0-16,3 2 0 0,3 2-32 0,-10-1-128 16,0 0 192-16,0 0-64 15,62 14 48-15,-62-14 0 0,0 0 0 0,57 13 0 0,-57-13 192 16,0 0 32-16,59 3 16 0,-37-5 0 16,-22 2 64-16,39-4 16 0,-21 0 0 0,-2 0 0 15,-2-2-272-15,-1 2-48 0,-2-2-16 0,-2 2 0 16,-2 0-384-16,-2-1-80 0,-2 3-16 0,-1 0 0 15,-4 1-1536-15,-1 2-320 0</inkml:trace>
  <inkml:trace contextRef="#ctx0" brushRef="#br0" timeOffset="38989.87">16146 14871 2751 0,'-2'-1'256'0,"1"-1"-256"0,1 1 0 15,0-1 0-15,0 2 592 0,0 0 80 0,-2-1 16 0,1 0 0 0,-2-1 272 0,0-1 48 0,-1 5 16 0,0-2 0 16,0 3 96-16,-2-1 32 0,0 3 0 0,-1 0 0 15,0 4 224-15,0 1 48 0,0 1 16 0,1 2 0 0,1 2 432 16,0 2 96-16,1 4 16 0,3 1 0 0,-1 2-384 0,1-10-64 16,1-4 0-16,0 2-16 0,0 4-512 0,1 6-112 15,-1-22 0-15,5 74-16 0,-5-74-160 0,9 99-16 16,-9-99-16-16,13 109 0 16,-13-109-288-16,11 104-48 0,-11-104-16 0,8 89 0 15,-8-89-128-15,5 59-16 0,-5-59-16 0,4 82 0 0,-4-82 0 0,3 96 0 16,-3-96 0-16,3 102 0 15,-3-102 16-15,2 93 0 0,-2-93 0 0,0 82 0 16,0-82-16-16,2 75 0 0,-2-75 0 0,5 65 0 16,-4-42 16-16,-1-23 16 0,0 0 0 0,7 72 0 0,-7-72-32 0,0 0-16 0,11 72 0 0,-6-49 0 15,-1-4 0 1,-1 1 0-16,1-3 0 0,-3 1 0 16,2-2-16-16,0-2 0 0,0 0 0 0,0-1 0 0,-1 0-16 0,1-2 0 15,0-1 0-15,-2 1 0 0,4-2-128 0,-2-1 160 0,1 1-160 16,0-2 160-16,0-2-160 0,3 1 0 0,0 0 0 0,2-2 0 15,-1 0 0-15,4-1 128 0,0 0-128 16,4-2 0-16,1 1 128 0,1-2-128 16,3 0 0-16,1 0 128 0,-3 0-128 0,3-2 0 15,-1 2 0-15,1 0 128 0,5-1-128 0,1 1 0 16,4 0 0-16,-1-2 0 0,0 2 0 0,-2 2 0 16,4-2 0-16,-2 3 0 0,-1-2 0 0,1 0 0 0,1-1 0 0,2 0 0 15,-1 0 0-15,2-1 0 16,-1-2 0-16,-5 2 0 0,-2 1 0 0,4-2 0 15,7 1 0-15,3 1 0 0,0 0 0 0,0 1 0 0,2 2 0 16,-1 1 0-16,-2 1 0 0,2-1 0 0,-1-1 0 0,1-3 0 16,2 1 0-16,-1-1 0 0,-1 0 0 0,0 0 0 15,1-1 0-15,1 2 0 0,2 1 0 0,2-1 0 16,3 3 0-16,-2 0 0 0,-1-1 0 0,2-1 0 16,-2-2 0-16,1-2 0 0,2 2 128 0,-3-1-128 15,-3 2 0-15,2 2 0 0,4-2 0 0,0 5 0 16,1 1 0-16,-1-1 0 0,0-1 0 0,-3 1 0 15,1-3 0-15,-1 1 0 0,2-1 128 0,-4 0-128 16,1 0 0-16,2 1 0 0,5 0 0 0,1 0 0 16,0 3 0-16,-1-2 0 0,-5-1 128 0,2-4-128 0,4 0 0 15,0-1 0-15,2-1 0 0,-1 1 0 0,1 1 0 0,-2 1 0 16,2 2 0-16,-2-2 0 0,-3 2 0 0,-3-1 0 16,-2-2 0-16,-5 0 0 0,-1 1 0 0,3-1 0 15,6 0 128-15,-1 1-128 0,-1 1 0 0,0 2 0 16,-1 0 0-16,-4 1 0 0,0-3 0 0,-4 1 0 15,0-3 128-15,0-1-128 0,1-1 0 0,-4 0 0 16,-2-1 0-16,2-2 128 0,0 1-128 0,4 0 0 16,-2 1 144-16,2-1-144 0,-1 3 0 0,-1-2 128 15,0 1-128-15,-1-1 0 0,1 1 0 0,-2-1 128 0,-1-1-128 16,-1-1 0-16,0 2 0 0,-6-1 0 0,-1 0 0 0,-2 1 128 16,2-1-128-16,0 1 0 0,-2 2 0 15,1-1 0-15,-4 1 0 0,-2-1 0 0,0 2 128 16,-3-1-128-16,0 1 144 0,-2-1-144 0,0 1 192 0,-1-2-192 15,0 1 176-15,-2-2-176 0,1 0 160 16,-2-1-160-16,1 0 160 0,-1-1-160 0,-1 1 160 0,0-1-160 16,0-1 144-16,0-1-144 0,-2 0 128 0,1-2-128 0,0 2 128 15,-3-1-128-15,0-2 0 0,-1 0 128 16,0-1 0-16,-2-2 0 0,-1 0 0 0,1-2 0 16,0 1 48-16,-2-2 0 0,1-1 0 0,-1-1 0 15,-1-1 16-15,-1 0 16 0,1 0 0 0,0 1 0 16,-2 1-32-16,2-3-16 0,-1-1 0 0,0 4 0 15,1 3-32-15,-2-5 0 0,2-3 0 0,-1-8 0 0,-1-2-128 0,1-1 160 16,0-1-160-16,-1 3 160 16,1 3-32-16,-1 0 0 0,2-1 0 0,-1 1 0 0,-1 0 0 0,1-2 0 15,1 2 0-15,0-2 0 0,0 5 0 16,1-2-128-16,1 2 192 0,-1 2-64 0,1 0-128 0,2-3 128 16,0-7-128-16,0-4 128 15,1-1-128-15,-1 0 0 0,-1 4 0 0,0 2 0 0,-1 2 0 0,0 2 0 0,-1 1 0 0,1 2 0 16,-2-1 128-16,-2 2-128 15,-1 0 128-15,1 1-128 0,-1 1 176 0,-2 2-48 16,0 2-128-16,-1 2 192 0,2 2-64 0,-2 0-128 0,-1-2 176 16,-1 1-176-16,2 2 176 0,0 2-176 0,-1-2 160 0,0 0-160 0,0 2 0 15,0-2 128-15,0-2-128 16,-1-1 0-16,-2 1 0 0,1 1 0 16,1-1 0-16,-1 4 0 0,2 0 0 0,0 1 128 15,-1 0-128-15,-1 2 0 0,1 1 0 0,-1 0 0 16,1 1 0-16,-1 0 0 0,-1-1 0 0,1 1 0 15,-1 1 0-15,0-1 0 0,0 1 0 0,-1-1 0 16,-2 2 0-16,0-1 0 0,2 1 0 0,-2 0 0 0,-1 0 0 16,3 1 0-16,-1 0 0 0,0 2 0 0,-5-2 0 0,-4-1 0 15,-3 1 0-15,1 0 128 0,-1 0-128 0,1 0 0 0,-2 0 0 16,-1 1 0-16,1-1 0 0,0 0 0 16,-4 0 0-16,0 0 128 0,-1 2-128 0,-1-2 0 15,1 3 0-15,-2-1 0 0,-4 1 0 0,3 0 0 16,0 0 0-16,-4 0 0 0,-6 0 0 0,-5 2 0 15,1 1 0-15,-3-1 128 0,0-1-128 0,-3 1 0 16,3-2 0-16,-1 0 0 0,3-3 0 0,2 3 0 16,3 1 0-16,-8 1 0 0,-9 0 0 0,-6 1 0 15,-3 1 0-15,0-2 128 0,-1 1-128 0,3-2 0 16,0 1 0-16,-2-1 0 0,-4 2 0 0,-5 2 0 16,2 1 0-16,-1 0 128 0,1-1-128 0,5-2 0 0,6 0 0 0,-10 0 0 15,-8 4 0-15,-9 0 0 0,0 3 0 0,1-3 0 16,6-3 0-16,-1 0 0 0,-2 2 0 0,-4 1 128 15,-2 4-128-15,0-2 0 0,5-2 0 0,6-3 0 16,5 2 0-16,-11 1 0 0,-9 3 0 0,-4-2 0 16,3-4 0-16,6 1 0 0,18-2 0 0,-7 1 0 15,-9 1 0-15,-2 0 0 0,1-2 0 0,3-3 0 16,3-5 0-16,3 1 0 0,0 1 0 0,-1 2 0 16,4-1 0-16,2-2 0 0,6-4 0 0,1-1 0 15,9 2 0-15,-1-1 0 0,-4 1 0 0,4 0 128 16,-1 1-128-16,3-1 0 0,6-2 0 0,4-1 0 0,5 1 0 0,3-3 0 15,5 2-240-15,2 0-32 0,4 3-16 0,3 0 0 32,3 2-544-32,1-1-128 0,1 2 0 0,3 1-16 15,4 2-416-15,3 2-80 0,1 5 0 0,2 5-18832 0</inkml:trace>
  <inkml:trace contextRef="#ctx0" brushRef="#br0" timeOffset="53939.15">28923 2108 7199 0,'3'-1'640'0,"-2"-1"-512"0,1 1-128 0,-2 1 0 0,0 0 0 0,0 0 0 0,0-1 0 16,1-1 0-16,0-1 0 0,1 1 0 0,-1-1 256 0,1 0 160 16,-2 0 32-16,0 2 0 0,-2-2 192 0,1 1 32 15,1 1 16-15,-2 0 32 0,1-1-80 0,-2 1 0 16,2 1-16-16,-1-2 32 0,-1 1-80 0,2 0 0 15,-2 1-16-15,2-2 0 0,-1 1-192 0,0 1-48 16,2-2 0-16,-3 2 48 0,1-1 16 0,1 1 0 16,-1-2 0-16,1 2 0 0,0-1 112 0,1 1 16 0,-2 0 16 0,2 0 48 15,-1-1-144-15,1 1-32 16,0 0 0-16,0 0 48 0,0-2-16 0,0 2 0 16,0 0 0-16,0-1 0 0,0 1 80 0,0-2 32 0,0 2 0 0,0 0 32 15,1-1-80-15,-1 1-32 0,0-1 0 0,0-1 48 16,2 2-128-16,-1-1 0 0,0-1-16 0,1-1 0 15,-1 2 0-15,2 0 0 0,-1-2 0 0,0 1 0 16,1 0-192-16,0 0-48 0,-2 1 0 0,2-2 0 16,0 2-128-16,-1-1 192 0,0 1-192 0,0-1 192 15,-1 1-48-15,1-1 0 0,-1 1 0 0,0 1 0 0,1-1 32 0,-1-1 0 16,1 2 0-16,-1-1 0 0,0-1-48 16,2 1-128-16,-1 0 192 0,2-1-64 0,-1 1 80 0,1-1 16 15,3 1 0-15,0-2 0 0,3 0 144 0,3 2 16 16,2-2 16-16,2 0 0 0,2 0 112 0,3-1 0 15,4 1 16-15,5 1 0 16,3-1 0-16,2-2 0 0,0 3 0 0,5-1 0 0,4-1-80 0,6-2 0 16,2-1-16-16,2-2 0 0,2 1-96 0,1-3-16 15,-2 1 0-15,-1 1 0 0,2-1-64 0,-2 2 0 16,-1 1-16-16,-2 0 0 0,-3 0-96 0,-3-2-16 0,-5 2 0 0,0-1 0 16,2 1 32-16,-2 0 0 15,-5-1 0-15,-4 3 0 0,1-1 16 0,-1 1 0 0,-1-1 0 0,-3 2 0 16,-1-1-16-16,-27 5 0 15,48-5 0-15,-26 0 0 0,-6 3-16 0,0-1 0 0,0 0 0 0,-5 0 0 16,-1 2-144-16,-2-2 192 0,-1 3-192 0,-1-1 192 16,0-1-192-16,-4 2 128 0,1-1-128 0,-1 1 128 15,-1-2-128-15,-1 2 0 0,0-1 0 0,0 1 0 16,0 0 0-16,0 0 0 0,0-2 0 0,-1 2 0 0,-1 0-144 16,-1 0-64-16,1 2-16 0,-1-2 0 15,-3 1-368-15,0-1-80 0,1 0-16 0,-4 2 0 31,-1-2-1488-31,-4 1-320 0</inkml:trace>
  <inkml:trace contextRef="#ctx0" brushRef="#br0" timeOffset="66712.23">27505 11239 9215 0,'-2'3'816'0,"1"-2"-656"0,-1 1-160 0,2-1 0 0,2 0 1184 0,-2 1 208 0,-2-1 32 0,2 2 16 0,-1 1 976 0,-1 2 192 0,1 1 32 0,0 0 16 16,-1 0-288-16,1 0-48 0,1 0-16 0,0 2 0 15,0-2-896-15,-2 0-176 0,1 3-32 0,0 0-16 16,-1-1-368-16,1 4-80 0,-2 0-16 0,0 1 0 16,0 0-272-16,0-1-64 15,2 1-16-15,-2-3 0 0,2 1-128 0,-1-2-32 0,1-3 0 0,0 0 0 16,-1-2-32-16,-1 1-16 0,2-2 0 0,0-1 0 15,-1-2 16-15,1 1 0 0,-2-1 0 0,1-1 0 16,1-1-16-16,0-1 0 0,-1 0 0 0,1-3 0 0,1 3-32 0,-2-4-128 16,2 0 192-16,0-1-64 0,0-1-128 15,0-2 160-15,2-2-160 0,-1-2 160 16,1 0-160-16,-1-3 0 0,2 0 144 0,1-2-144 16,2-3 0-16,1 1 0 0,-2-1 0 0,5-2 128 15,0 1-128-15,2 0 0 16,-1 2-176-16,0 3 176 0,2 1-160 0,-2 4 160 15,-1 2-160-15,1 4 160 0,-2 1-160 0,-1 5 160 16,1 1-160-16,-2 4 160 0,0 3-128 0,0 3 128 16,-1 4 0-16,-1 4-144 0,0 4 144 0,-1 0 0 0,-1 5 0 15,-1 1 0-15,3-1 0 0,-1 0 0 0,0-2 0 0,2-2 0 16,-1-2 0-16,1-1 0 0,-6-20 0 0,0 0 0 16,0 0 0-16,24 54 0 0,-18-46 0 0,-2-1 0 15,0 0 0-15,-1-1 0 0,0-2 0 0,0 0 0 16,-2-1 0-16,2 0 0 0,-2 0 0 0,2-2 0 15,-1 2-384-15,0-2-32 0,1-1-16 0,0 2-18192 16</inkml:trace>
  <inkml:trace contextRef="#ctx0" brushRef="#br0" timeOffset="67059.87">27866 11239 6447 0,'-1'8'576'0,"-1"-3"-576"0,0 0 0 0,0 1 0 0,2 0 1648 0,-1-2 208 0,1 3 64 0,-2 4 0 0,-1 6 976 0,2 7 208 0,1 3 32 0,0 1 16 0,3-1-944 0,0-2-192 15,-3-25-32-15,14 44-16 0,-14-44-1136 0,0 0-208 16,0 0-48-16,41 60-16 0,-41-60-16 0,0 0 0 0,0 0 0 0,0 0 0 16,65 22 64-16,-51-25 16 15,3-1 0-15,0-3 0 0,1-4 80 0,1-1 0 0,-1-2 16 0,-1 0 0 16,0 0-272-16,-3-3-48 0,-1 0-16 0,-3-1 0 15,-3 1-64-15,-2-4-32 0,-1 0 0 0,-2-2 0 16,-2-1 16-16,-4-2 0 0,-2 1 0 0,-4 2 0 16,0 1-16-16,-2 2 0 0,-5 2 0 0,-3 2 0 15,-1 5-32-15,-6 2 0 0,-3 5 0 0,-4 4 0 16,-3 6-112-16,2 4-16 0,3 4-128 0,2 3 192 16,6 4-192-16,6 2 0 0,3 2 0 0,7 0 0 0,2 1 0 15,4 1-240-15,3 1 48 0,2 0 16 16,-3-28-432-16,17 52-96 0,-17-52 0 0,0 0-12448 15,52 60-2480-15</inkml:trace>
  <inkml:trace contextRef="#ctx0" brushRef="#br0" timeOffset="67428.53">28464 10696 24879 0,'-7'-8'1088'0,"4"5"256"0,0 0-1088 0,0 0-256 0,2 2 0 0,-1 1 0 15,1 0 2304-15,0 3 384 0,-4 1 96 0,0 3 16 16,-1 6-880-16,-2 4-160 0,0 4-32 0,1 3-16 16,0 4-1104-16,-1 5-224 0,-2 5-32 0,2 3-16 15,0 3-128-15,4 2-16 0,1 0-16 0,3 0 0 16,2-1-176-16,2-4 0 0,2 0 144 0,-6-41-144 15,14 70 160-15,-14-70-32 0,17 56-128 0,-17-56 192 0,0 0-64 16,22 64-128-16,-22-64 176 0,0 0-176 16,0 0 144-16,31 52-144 15,-31-52 0-15,0 0 144 0,0 0-144 0,0 0 0 0,0 0 144 0,0 0-144 0,63 30 0 0,-55-30 0 16,2-2 0-16,-2-1 0 0,2 0 0 0,0-1-288 16,0 0 48-16,-6 1 16 15,1 0-608-15,-3 1-112 16,3-3-16-16,-1 0-17376 0</inkml:trace>
  <inkml:trace contextRef="#ctx0" brushRef="#br0" timeOffset="67616.25">28269 11167 13823 0,'-7'1'1216'0,"4"-1"-960"0,0 0-256 0,2 2 0 16,1-2 2688-16,0 1 480 0,0-1 96 0,1 1 32 15,3 1-160-15,2 1-16 0,2 0-16 0,2-2 0 16,2-1-1328-16,0 0-272 0,4 0-48 0,-1-1-16 15,2-1-816-15,0-1-176 0,2 2-16 0,-1-2-16 16,-1 2-416-16,0-1 128 16,-1 1-128-16,-2 1 0 15,-3 0-544-15,0 0-192 0</inkml:trace>
  <inkml:trace contextRef="#ctx0" brushRef="#br0" timeOffset="68074.61">29649 10698 25791 0,'4'1'2304'0,"-1"1"-1856"0,-2-1-448 0,1 2 0 0,-1 0 704 0,-1 0 64 0,2 1 0 0,-1 4 0 16,0 4 1152-16,-1-12 224 0,5 42 48 0,-4-8 16 0,-4 5-816 0,-1 5-176 16,-2 0-16-16,-1 1-16 0,0 0-736 0,-1 1-128 15,1-3-48-15,1 0 0 0,2-2-272 0,1-6 160 16,3-1-160-16,0-4 128 0,1-5-128 0,1-2 0 16,2-5 0-16,-2-4 0 0,-2-14 0 0,0 0 128 15,0 0-128-15,0 0 0 0,31 51 0 0,-27-47 0 0,-1-1 0 0,1 0-12544 31,0-3-2384-31</inkml:trace>
  <inkml:trace contextRef="#ctx0" brushRef="#br0" timeOffset="68249.1">29292 11187 27647 0,'12'2'1216'0,"-5"0"256"0,3-1-1168 0,-1 1-304 15,-2-4 0-15,-3 2 0 0,7 2 1584 0,-11-2 256 16,0 0 48-16,85-3 16 0,-36-1-288 0,-49 4-48 16,70-6-16-16,-70 6 0 0,62-7-1088 0,-62 7-208 15,76-9-64-15,-39 5-12176 16,-37 4-2448-16</inkml:trace>
  <inkml:trace contextRef="#ctx0" brushRef="#br0" timeOffset="68917.16">29996 10809 27647 0,'2'7'1216'0,"-1"-2"256"0,1 0-1168 0,-1 1-304 0,1 0 0 0,-1-2 0 16,-1 3 1616-16,3 7 272 0,0 7 48 0,-1 9 16 15,3 5-16-15,-3 3 0 0,1 2 0 0,0-2 0 16,-1 0-1296-16,0-2-272 0,0-3-48 0,-1-3-16 15,2-3-304-15,0-4 0 0,-2-2 128 0,1-4-128 16,-1 0 128-16,-1-3-128 0,0-3 192 0,-1-2-192 16,-1-4 256-16,1 1-64 0,-2-3-16 0,2-2 0 0,-1 1 80 0,-1-2 32 31,2-2 0-31,1-1 0 0,-1-1 48 0,1 0 16 0,0-3 0 0,0-2 0 0,1-1-96 0,0-1 0 16,1-3-16-16,-1-2 0 15,2 1-48-15,0-3-16 0,0-1 0 0,1-2 0 0,0 1-176 16,2 0 192-16,-1 1-192 0,1 0 192 15,3 4-192-15,-2 2 0 0,0 3 0 0,0 3 0 0,0 4 0 0,0 2 0 16,0 2 0-16,0 5 0 0,0 1-160 16,0 1 160-16,-7-8-208 0,0 0 80 15,0 0-64-15,27 57 0 0,-27-57 0 0,0 0 0 0,21 61-32 0,-21-61-16 0,0 0 0 0,27 56 0 16,-27-56-16-16,0 0 0 16,0 0 0-16,0 0 0 0,0 0 64 0,0 0 0 0,34 50 0 15,-28-46 0-15,1 0 192 0,-7-4-176 0,0 0 176 0,0 0-160 31,0 0 160-31,0 0 0 0,70 7 0 0,-51-11 0 16,-1 0 0-16,0-3 0 0,-1-2 160 0,0-1-160 0,-1-1 336 16,-2-3-16-16,-1-2-16 0,-2 1 0 0,-1-4 128 15,-2-2 16-15,-1 0 16 0,-2-2 0 0,-3-1-16 0,0 3-16 16,-4 0 0-16,1 3 0 0,-2 4-64 0,-1 2-16 16,-2 4 0-16,1 2 0 0,-1 3-48 0,-1 3-16 15,0 2 0-15,1 1 0 0,-1 1-128 0,0 1-32 16,1 2 0-16,-1 3 0 0,0 4-128 0,2 2 0 15,-1 0 0-15,2 1 0 0,0 4 0 0,2 0 0 16,1 1 0-16,2 3 0 0,2-3 0 0,-3-22 0 0,0 0 0 16,18 59 0-16,-18-59 0 0,0 0 0 0,0 0 0 0,46 56 0 15,-46-56 0-15,0 0 0 0,0 0 0 0,60 24 0 16,-60-24 0-16,0 0 0 0,0 0 0 0,64 5 0 16,-49-5-256-16,-15 0-64 0,0 0-32 15,55-4 0-15,-55 4-816 16,0 0-176-16</inkml:trace>
  <inkml:trace contextRef="#ctx0" brushRef="#br0" timeOffset="72485.12">25401 13057 11055 0,'-6'-3'976'0,"1"0"-784"0,-1 2-192 0,2 0 0 0,1 1 400 0,-7-2 48 0,-8-2 0 0,-13 0 0 0,-13-1-256 16,-10 1-64-16,-5 3 0 0,-3 1 0 16,-2 1-128-16,5 2 192 0,4 1-192 0,1 3 192 0,5 3 368 0,2 3 80 15,3 5 0-15,2 2 16 0,2 0-336 0,4 1-64 16,3 2 0-16,1 4-16 0,-1 4-240 0,1 5 0 15,3 1-144-15,5-2 144 0,5-2-304 0,2 2 48 16,1 5 0-16,3 1 0 0,4 1 128 0,4 1 128 16,5-43-192-16,-1 84 192 0,1-84-368 0,11 74 48 15,-11-74 0-15,24 65 0 16,-24-65-272-16,0 0-48 0,54 80-16 0,-54-80 0 16,0 0 16-16,65 67 0 0,-65-67 0 0,0 0 0 15,61 43 32-15,-61-43 16 0,60 24 0 0,-60-24 0 0,81 20 464 0,-36-14 128 0,2-3 0 0,1-2 0 16,-3-1 384-16,0-4 128 0,5-2 48 15,-5-1 0-15,-1-3 64 0,2-1 16 0,4-5 0 16,-1-1 0-16,-1-1 512 0,-3-3 128 0,-1 1 0 16,-4-1 16-16,-5-2 480 0,-4-1 80 0,-1 2 32 0,-5-2 0 15,1 0 400-15,-5 0 80 0,-3-2 0 16,-2 1 16-16,-6-1-336 0,-2 0-64 0,-2-1 0 0,-2 1-16 0,-3 4-848 16,-2-4-160-16,-2-2-48 0,-1 1 0 0,-2 0-464 0,-1 0-80 15,0 1-32-15,0 2 0 0,-1 1-208 0,-1 5-128 16,1 1 160-16,-2 3-160 15,0 2 0-15,-1 2 0 0,-1 3-128 0,-1 3 128 32,1 1-496-32,-1 3 16 0,2 3 0 0,-2 3-11984 0,0 1-2384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3T17:07:21.430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3T17:07:22.466"/>
    </inkml:context>
  </inkml:definitions>
  <inkml:trace contextRef="#ctx0" brushRef="#br0">18050 16280 0,'0'0'0,"0"0"0,0 0 15,0 0 1,0 0-16,0 0 16,0 0-1,0 0 1,0 0-16,0 0 0,0 0 15,0 0 1,0 0-16,0 0 16,0 0-16</inkml:trace>
  <inkml:trace contextRef="#ctx1" brushRef="#br0">13967 9217 10127 0,'-4'0'896'0,"3"0"-704"0,-1 2-192 0,1 0 0 0,1 1 0 0,0 0 0 0,-2 1 0 0,1 5 0 0,0 5 976 0,-2 6 320 16,-2 2 64-16,1 4 16 0,0 3 448 0,-2-2 96 15,2 2 0-15,0-1 16 0,-2 3-480 0,1 1-112 16,-1 4 0-16,-1 2-16 16,0 1-112-16,-2 2-32 0,2 3 0 0,-1-3 0 15,1 0-320-15,0-3-64 0,0 0-16 0,1-4 0 16,2-5-240-16,1 0-48 0,0-1-16 0,-1-2 0 0,1-6-240 0,0-1-48 0,2 0-16 0,-2-1 0 31,1-1-32-31,1 0 0 0,1-1 0 0,0-2 0 0,0-2 32 0,0 1 0 0,1-2 0 0,1 1 0 16,1-2-176-16,0-2 0 0,1 1 0 0,0-2 128 15,-1-3-128-15,1 2 0 0,-1-4 0 0,0 1 0 16,0 0 0-16,-2-2 0 0,2 1 0 0,-2-2 0 16,1 1 0-16,-1 1 0 0,2-1 0 0,-2 1 128 15,1-2-128-15,1 1 0 16,-2-1 0-16,2 1 0 0,-2 1 0 0,2-1 0 16,-2 1 0-16,2 0 0 0,0 0 0 0,0 1 0 0,1-1 0 0,-1 1 0 0,1 2-128 0,0-3 128 31,1 3 0-31,0-3 0 0,0 1 0 0,0 0-144 0,-1 0 144 0,1-2 0 0,0 1-160 0,2 1 160 15,2-2-128-15,1-1 128 0,-10 0-176 0,0 0 176 16,0 0-208-16,56 0 80 0,-56 0-48 0,0 0 0 16,62-1 0-16,-62 1 0 0,0 0 176 0,65 4 0 31,-65-4-144-31,0 0 144 0,77 8-160 0,-77-8 160 0,0 0-208 0,80 16 80 16,-80-16-112-16,0 0-16 0,86 21 0 15,-86-21 0-15,63 11-96 0,-63-11-32 0,65 9 0 0,-65-9 0 31,64 3-16-31,-64-3-16 0,68 1 0 0,-68-1 0 0,68 1 160 0,-68-1 16 0,66 5 16 0,-66-5 0 16,61 4 224-16,-61-4-144 0,0 0 144 0,85 7-128 16,-85-7 128-16,0 0 0 0,81 3 0 0,-81-3 0 15,0 0 0-15,72-2-128 0,-72 2 128 0,0 0 0 16,63-8 0-16,-63 8 0 0,0 0 192 0,58-11-64 16,-58 11 48-16,0 0 16 0,0 0 0 0,59-12 0 15,-49 11-192-15,-1-1 128 0,-2 1-128 0,0 0 128 0,-1 1-128 0,-1-2 128 16,-1 1-128-16,1 2 128 0,-1-2-128 0,0 1 0 15,2-2 0-15,-1 2 128 0,1-1-128 0,0 0 160 16,-1-1-160-16,1 1 160 0,0-1-32 0,1 0-128 16,-2 0 192-16,1-1-64 0,1 0 160 0,-1-1 32 15,1 0 0-15,-2 0 0 0,4-2 64 0,-2 0 32 16,1-1 0-16,1-1 0 0,1-2 16 0,-2 0 0 16,2 0 0-16,-1-1 0 0,1 0-112 0,-1-2-32 15,1 0 0-15,0-1 0 0,2-1-96 0,-1-1-32 0,-1 0 0 16,0 0 0-16,0 0 0 0,-1-1 0 0,3-4 0 0,-4-5 0 15,2-2 112-15,-1-2 32 0,0-2 0 0,1-2 0 16,0 0-32-16,2-3 0 0,-1-2 0 0,0-2 0 16,-1 0-128-16,0 0-16 0,-3 1-128 0,-1 4 192 15,-2-1-192-15,1-3 176 0,-2-2-176 0,0-2 160 16,0 0-32-16,-2 2-128 0,1 0 192 0,-4 1-64 16,0 4-128-16,-4 2 192 0,-3 2-192 0,0 2 192 15,-3 3-64-15,0 1-128 0,-3 3 192 0,0-1-64 16,-1-2 32-16,-2 3 0 0,0 1 0 0,-2 3 0 0,1 2 0 15,-2 0 0-15,-3-1 0 0,-3 1 0 16,-1 1-160-16,-3 1 192 0,0 2-192 0,-3 1 192 16,-1 4-64-16,-2-1-128 0,-3 3 192 0,0 4-64 0,-1-1-128 0,-2 4 0 15,-1 1 144-15,-1-1-144 0,1 1 0 0,2 2 0 16,-2-1 0-16,0 0 0 0,3 1 0 0,-4 2-160 16,-4 2 160-16,-1 1-208 15,5 1-240-15,3 0-32 0,2 1-16 0,4 0-12400 16,3 2-2480-16</inkml:trace>
  <inkml:trace contextRef="#ctx1" brushRef="#br0" timeOffset="2633.08">22610 8974 4607 0</inkml:trace>
  <inkml:trace contextRef="#ctx1" brushRef="#br0" timeOffset="3250.18">22662 8745 14735 0,'-6'-14'640'0,"4"6"160"0,2 1-640 0,-2 0-160 15,1 2 0-15,-1 1 0 0,1-1 880 0,-2-7 144 16,-3-6 16-16,-1-6 16 0,-3-3 1008 0,-1-3 208 0,0 2 32 0,-3-2 16 15,0 4-112-15,-3 0-32 0,0 1 0 0,-2 2 0 16,0 3-832-16,-3 1-160 0,-3 0-32 0,-2 4-16 16,3 2-688-16,-4 3-144 0,-7 0-32 0,-6 3 0 15,-9 4-272-15,-5 2 0 0,-6 5 0 0,-2 2 0 16,-1 2-272-16,1 2-16 0,-2 3 0 0,-3 2 0 16,0 4 48-16,-1 2 16 0,1 3 0 0,0 1 0 0,0 6 224 0,5 3 0 15,2 3-160-15,6-2 160 0,7 1 0 0,3 0 0 16,4 1 0-16,7 1 0 0,4-1 0 0,8 3 0 15,2 2 128-15,6 6-128 0,5 7 208 0,8 3-32 16,5 3-16-16,4-5 0 0,0-12-160 0,-8-44 192 16,33 92-192-16,-33-92 192 0,67 95-192 0,-67-95 0 15,87 86 0-15,-87-86 0 0,108 69 0 0,-108-69 0 16,117 49 0-16,-55-30 0 0,2-5 176 0,1-4-48 16,3-3-128-16,-3-4 192 0,-3-3-64 0,-2-7 0 15,0-5-128-15,-1-3 192 0,0-4 48 0,5-3 0 0,2-8 0 0,4-4 0 16,-1-1 16-16,-3-2 0 0,-5 0 0 0,-5 1 0 15,-6-1-80-15,-6 0-16 0,-3-1 0 0,-6 1 0 16,-4 1 144-16,-6 2 16 0,-5 1 16 0,-4 1 0 16,-5-5 64-16,-4-1 16 15,-3-2 0-15,-4 1 0 0,-2-1-144 0,-4 5-16 0,-3 2-16 0,0 2 0 16,-4 2-240-16,-3 2-256 0,-2 4 48 0,-2 3 16 16,-1 5-560-16,-2 4-96 0,-2 2-32 15,-2 3-18240-15</inkml:trace>
  <inkml:trace contextRef="#ctx1" brushRef="#br0" timeOffset="16930.93">16438 12810 8287 0,'-1'-3'736'0,"1"2"-592"0,1 1-144 0,-1 0 0 0,1 1 592 0,-1 0 96 0,2 1 16 0,-1 2 0 0,1 2-192 0,-1 2-16 16,-1 4-16-16,0 2 0 0,-1 3 528 0,-1 2 96 15,1 4 32-15,-1 4 0 0,0 1 160 0,-3 5 48 16,1 2 0-16,0 3 0 0,-2 0-416 0,1 0-80 15,0 0-16-15,0 1 0 0,0-1-240 0,1-4-48 16,0 0-16-16,1-3 0 0,-1 1-272 0,0 1-64 16,1 2-16-16,0-1 0 0,0 0-176 0,0-3 0 15,2-1 0-15,-2-4 0 0,2-2 0 0,-1-2 0 16,1-5 0-16,1-2 0 0,0-2 0 0,0-3 192 16,0 0-192-16,1-2 192 0,2-1 128 0,-2-3 48 0,1 1 0 0,-1-3 0 15,1 1 64-15,-1-1 16 0,2 0 0 0,0 0 0 16,0-1-160-16,-1-1-32 0,1 2 0 0,0-1 0 15,1-1-64-15,1 2-32 0,0-2 0 0,2 0 0 16,0-2-160-16,0 2 0 0,3-1 0 0,0-1 128 16,1 1-128-16,2-2 0 0,1 3 0 0,2-3 0 15,-3 2 0-15,1-2 0 0,3 2 0 0,0-1 0 16,2 2 0-16,1 0 0 0,1 0 0 0,3 0 0 16,0-1-128-16,2 1 128 0,3 4 0 0,1-1 0 15,0 0 0-15,-2-2 0 0,0 3 0 0,1-4 0 0,3 0-128 16,1-1 128-16,-1 1 0 0,-1-2 0 0,3 2 0 0,-3 0 0 15,2 3 0-15,-1 0 128 0,1 0 16 0,-1 0 0 16,-1 2 0-16,0 1 0 0,0 0-144 0,-2 1 160 16,-7-3-160-16,11-1 160 0,10 0-32 0,-2 0-128 15,-4 1 192-15,-17-3-64 0,-5 1-128 0,0-1 0 16,0-1 144-16,1 1-144 0,3 1 0 0,10-1 0 16,10 2 0-16,13 0 0 0,8 3 0 0,2-2 144 15,2-1-144-15,-5-1 0 0,-3 0 128 0,-3-2-128 16,-7 1 0-16,-2-2 0 0,1 1 0 0,-7 0 0 0,-4 0 0 0,4 0 0 15,5 1 128-15,2-1-128 0,2 0 144 0,1-1-144 16,1-2 256-16,1 3-32 0,-1 0-16 0,-24-1 0 16,-5 1-48-16,-1-2-16 0,0 2 0 0,1-1 0 15,6 1 48-15,9-2 0 0,17 2 0 0,16 0 0 16,10-1 16-16,-1 1 16 0,-6-1 0 0,-44 1 0 16,-3 0-48-16,1-2-16 0,1 2 0 0,2 0 0 15,4 2 32-15,14-1 16 0,13 3 0 0,14 0 0 16,5 2-16-16,-3 0 0 0,-7-2 0 0,-40-3 0 15,-4 1-48-15,1-1-16 0,4 2 0 0,2 0 0 0,4 0-128 16,13 2 192-16,16 1-192 0,11 1 192 0,2 2-192 0,0-4 128 16,-5-1-128-16,-40-1 128 0,-8-1-128 0,2-1 0 15,0 2 144-15,4-2-144 0,10 4 0 0,13 0 0 16,14 2 0-16,0 0 0 0,-6 0 0 0,-7-1 0 16,-2 0 0-16,-7-2 128 15,-5 2-128-15,-5-4 0 0,-5 3 0 0,-5-3 0 0,-1 1 128 0,-5 0-128 16,-1-1 128-16,-4-1-128 0,-1-1 256 0,-2-1 0 15,-1 1-16-15,-3-3 0 0,-1 1-48 0,-2-1 0 16,-1-1 0-16,-2 1 0 0,2-1-192 0,-3-2 144 16,-1 2-144-16,1 0 128 0,0-2-128 0,0 1 0 15,-2-2 0-15,1-2 128 0,1 1-128 0,-2-5 0 0,1 0 0 0,0 1 0 16,-1-1 0-16,1-1 0 0,1 0 0 0,-2-3 0 16,2 0 0-16,2-2 0 0,1-2 128 0,1-3-128 15,0-1 0-15,-1-4 0 0,1-3 144 0,-1-3-144 16,0 1 0-16,-2 1 144 0,1 2-144 0,-1-8 0 15,-1-8 128-15,0-5-128 0,1-2 0 0,1 3 0 16,-1 3 0-16,2 3 0 0,1-2 0 0,1 2 0 16,-1 3 0-16,2 4 0 0,-2 2 0 0,0 5 0 15,0 1 0-15,-1 5 0 0,-2 2 0 0,1-1 0 16,-1 0 0-16,-1 0 128 0,0 3-128 0,-1 3 0 0,-1 4 160 16,1 1-160-16,0 3 128 0,-2 2-128 0,1 2 128 0,-2 0-128 31,1 2 0-31,-2 1 128 0,-1 2-128 0,-2-1 0 0,0 1 144 0,-1 1-144 0,-1 0 0 0,-3 0 128 15,-1 1-128-15,-2 1 0 0,-1-1 0 0,-1 2 128 16,-5-2-128-16,1 2 0 16,-4 0 0-16,0 0 128 0,-3-2-128 0,-2 1 0 0,0-1 0 0,-3-1 0 15,0-1 0-15,-2-2 128 0,2 0-128 0,11 2 0 16,3-2 0-16,3 1 128 0,0 0-128 0,-4-1 0 16,-8-1 0-16,-14-3 0 0,-9-3 0 0,-7 0 0 15,-2 0 0-15,-1-1 128 0,1-1-128 0,0 0 0 0,0 0 0 16,1 1 128-16,-4 1-128 0,-4 2 128 15,-2-1-128-15,-7 2 128 0,-2 0-128 0,-7 1 128 0,-4 2-128 0,-6 1 128 16,-5 2-128-16,1-1 0 0,1 0 0 0,0-1 0 16,0 1 0-16,-2 1 128 0,-4 1-128 0,-1-3 0 31,0-1 0-31,-4 1 128 0,1 0-128 0,1-1 0 0,-1 0 128 0,-1-2-128 0,-1 0 160 0,-3 1-160 16,1 3 128-16,-6-2-128 0,-4-1 0 0,5-1 144 15,3 3-144-15,-5-1 0 0,-7-2 0 0,1 3 0 31,8-1 0-31,-4 1 0 0,-1 2 0 0,2-1 0 16,5 2-288-16,-4 2-32 0,-4 3-16 0,-6 3 0 16,-3 0-624-16,-4 8-128 0</inkml:trace>
  <inkml:trace contextRef="#ctx1" brushRef="#br0" timeOffset="20188.64">22046 15726 16575 0,'-6'-2'1472'0,"4"1"-1168"0,0 1-304 0,1 0 0 0,1 0 1536 0,0 0 256 16,0 0 64-16,1 0 0 0,2 0 144 0,0 0 48 0,3 0 0 0,2 0 0 16,0 0-320-16,4-1-48 0,0-1-16 0,1 1 0 15,-1 1-752-15,0-3-144 0,2 1-48 0,2 0 0 16,1-1-368-16,1-1-80 0,2-1-16 0,-2 1 0 15,1 0-128-15,-2 0-128 0,0-1 144 0,-2 3-144 16,1-3 0-16,-2 3-128 0,0-1-16 0,-1 0 0 16,-2 0-1392-16,-4 3-256 0</inkml:trace>
  <inkml:trace contextRef="#ctx1" brushRef="#br0" timeOffset="20379.13">22048 15871 28559 0,'0'3'1264'0,"1"-3"272"0,2 2-1232 0,0-2-304 0,-1 0 0 0,1 0 0 16,3 0 1088-16,4 0 144 0,5-2 48 0,4-1 0 15,3 0 384-15,1-1 64 0,-2 1 32 0,0-1 0 32,-1 1-960-32,-2 1-192 0,-1 0-32 0,-3-1-16 0,-1 2-560 0,-3 1 0 0,0-2 0 0,-4 2-12224 31,-1 2-2496-31</inkml:trace>
  <inkml:trace contextRef="#ctx1" brushRef="#br0" timeOffset="21139.53">23559 15494 19343 0,'4'0'1728'0,"-1"0"-1392"0,0 0-336 0,-2 2 0 0,1-1 432 0,-1 2 16 0,2 1 0 0,3 2 0 0,-6-6 384 0,0 0 64 16,0 0 32-16,0 0 0 0,34 82-48 0,-34-82-16 15,0 0 0-15,0 0 0 16,18 76-576-16,-18-76-112 0,0 0-32 0,0 0 0 0,11 63-144 0,-11-63 0 16,0 0 144-16,0 0-144 0,0 0 0 0,0 0 0 15,9 65 0-15,-9-56 0 0,1-2 0 0,-1-1 0 16,0-2 0-16,2-1 128 0,-2 0-128 0,0-1 0 16,0 0 0-16,0-2 0 0,0 0 0 0,0-2 0 15,1 1 0-15,-1-2 128 0,0 0 368 0,0-1 80 16,0-2 0-16,0-1 16 0,0 0 464 0,-1 0 96 15,-1-3 0-15,2 0 16 0,-1-2-64 0,-1 0-16 0,1 1 0 0,1-2 0 16,0-1-400-16,0-1-96 0,0-5-16 0,1 0 0 16,4 0-288-16,-1 2-64 0,1-2-16 0,2 2 0 15,3-1-208-15,3 1 0 0,0 1 128 0,0 2-128 16,2 1 0-16,1-1 0 0,2 3 0 0,0 2 0 16,1 1 0-16,-1 2 0 0,-1 2 0 0,-1 2-160 15,-4 1 160-15,0 4 0 0,-1-1 0 0,-3 2-128 16,4 3 128-16,-5-1 0 0,-3-2 0 0,0 3-128 0,2 1 128 0,-2 1 0 15,0 4 0-15,1 0 0 0,-5-12 0 0,0 0 128 16,0 0-128-16,14 74 128 16,-14-74-128-16,0 0 176 0,0 0-176 0,8 68 192 0,-8-68-16 0,0 0 0 15,0 0 0-15,0 0 0 0,2 60 0 0,-4-51 0 16,2-1 0-16,-1-1 0 0,-1-1-176 0,-1-2 128 16,1 1-128-16,0-3 128 0,1 1-128 0,-1-1-192 15,0-1 32-15,0-1 16 16,1 0-656-16,-1-1-128 15,1-1-32-15,0-1-17024 0</inkml:trace>
  <inkml:trace contextRef="#ctx1" brushRef="#br0" timeOffset="21393.33">24255 15682 27647 0,'8'-3'2448'0,"-4"2"-1952"0,0-1-496 0,2 1 0 0,-1 0 1712 0,1-1 240 0,2-1 48 0,7 0 16 16,6-1-992-16,6 0-208 0,4-2-48 0,-3 1 0 15,-1 0-48-15,-10 3-16 0,-9 0 0 0,2 2 0 16,0-1-288-16,0 1-64 0,0 0-16 0,0 0 0 16,-2 1-336-16,-1-1-208 0,-1 2 16 0,-1-1 16 15,-2 0-752-15,0-1-160 0,-1 2-16 0,-1-2-15904 16</inkml:trace>
  <inkml:trace contextRef="#ctx1" brushRef="#br0" timeOffset="22140.93">25466 15230 12895 0,'-4'0'1152'0,"0"1"-928"0,-1 1-224 0,3-1 0 0,-1 1 960 0,-4 0 160 16,-5 4 32-16,-6 4 0 0,-5 7 544 0,-2 3 112 15,2 4 32-15,2 1 0 0,3 1-304 0,2-1-64 16,2 2-16-16,3-2 0 0,1 2-240 0,2-1-32 16,8-26-16-16,-10 52 0 0,10-52-160 0,0 0-48 15,1 72 0-15,-1-72 0 0,0 0-304 0,0 0-64 0,24 83-16 0,-24-83 0 16,0 0-80-16,0 0-32 16,41 67 0-16,-41-67 0 0,0 0-208 0,0 0-64 0,47 45 0 0,-35-37 0 15,1-2-192-15,1-2 0 0,2-1 0 0,1-2 0 16,1-2-576-16,2-2-176 0,1-1-16 0,3-3-16688 15</inkml:trace>
  <inkml:trace contextRef="#ctx1" brushRef="#br0" timeOffset="22421.62">25653 15476 21183 0,'1'-6'944'0,"0"3"192"0,1 2-912 0,-1-1-224 16,1 1 0-16,-1 1 0 0,-1 0 1040 0,1 0 176 16,2 1 16-16,0-1 16 0,0 3 992 0,0 0 208 15,2 3 48-15,0 1 0 0,-1 3-1008 0,0 0-192 16,0 1-32-16,1 2-16 0,-5-13-656 0,0 0-128 16,0 0-16-16,0 0-16 0,22 80-224 0,-22-80-32 15,0 0-16-15,0 0 0 0,0 0-160 0,24 74 160 0,-24-74-160 0,0 0 160 16,0 0-160-16,0 0 0 0,0 0 0 0,0 0 128 15,0 0-320-15,0 0-80 16,36 62-16-16,-34-61-11888 0,0 1-2384 0</inkml:trace>
  <inkml:trace contextRef="#ctx1" brushRef="#br0" timeOffset="22801.97">25999 15392 23951 0,'3'-4'1056'0,"-3"3"224"0,1-1-1024 0,0 1-256 16,1 1 0-16,-1 1 0 16,1 2 1376-16,-1 1 224 0,-1 3 32 0,0 5 16 0,-4 3 272 0,-3 2 48 15,-3 2 16-15,-4 0 0 0,-2 1-800 0,1 0-160 16,-4 0-16-16,1-2-16 0,1-1-704 0,0-3-144 16,0 0-16-16,3-2-128 0,1-3 128 0,3-1-128 15,0-1 0-15,3-3 0 0,2 0 0 0,-1-2 0 16,2-1 0-16,1 0 0 15,2-1 0-15,-1-1 0 0,2 0 0 0,0-1 0 0,2-1 0 0,-1 0 0 16,3 1 0-16,-1-1 0 0,4 0 0 0,0 0 0 0,3 0 0 0,0 0 0 16,1 2 0-16,2 0 0 15,1-1 0-15,0 1 0 0,2 1 0 0,1 1 0 0,-2 1 0 0,1 0 0 32,-1 0 128-32,-1 2-128 0,2 0 192 0,-3 1-192 0,-1 0 256 0,0 0-64 0,0 0-16 0,1 1 0 15,-2-2 0-15,1 0 0 16,-1 1 0-16,2-3 0 0,-1 3-176 0,0-3 0 0,-1 1 0 0,-1 0 0 0,-2 0 0 15,-1-2 0-15,-1 1-144 0,0-1 144 16,-2 1-1072-16,0-2-96 0</inkml:trace>
  <inkml:trace contextRef="#ctx1" brushRef="#br0" timeOffset="23117.62">26608 15320 31327 0,'2'-4'1392'0,"-2"1"272"0,2 2-1328 0,-1-1-336 0,1 1 0 0,-2 1 0 0,1 0 896 0,0 1 96 0,1 2 32 0,1 3 0 16,-3 1 192-16,1 4 32 0,-1 3 16 0,0 3 0 0,0-17-496 0,0 0-112 0,0 60-16 0,0-60 0 15,0 0-320-15,3 63-80 0,-3-63-16 0,0 0 0 32,8 64-64-32,-8-64-16 0,0 0 0 0,0 0 0 15,17 69-144-15,-12-56 192 0,0-2-192 0,1-1 192 16,0 1-192-16,-1-2 128 0,2-1-128 0,0-1 128 16,-1-1-128-16,-2-2 0 0,0 0 0 0,-1-2 0 0,1-1-208 0,-2 1-128 15,-1-2-32-15,-1-2 0 16,0 2-1344-16,-1-3-272 0</inkml:trace>
  <inkml:trace contextRef="#ctx1" brushRef="#br0" timeOffset="23326.64">26400 15542 16575 0,'1'-6'1472'0,"1"4"-1168"0,1-1-304 0,-1 0 0 0,1 2 2560 0,1-2 464 16,1 1 96-16,3-2 16 0,8 0-704 0,5-3-144 0,3 0-32 0,1 0 0 15,1 0-640-15,-2 1-128 0,-2 3-16 0,1 0-16 16,-2 2-976-16,-3-1-192 0,1 2-32 0,-2 2-16 16,-3-1-240-16,-1 1 0 0,-2-1 0 0,-1 1 0 31,-2 2-1040-31,-2 0-112 0</inkml:trace>
  <inkml:trace contextRef="#ctx1" brushRef="#br0" timeOffset="23626.44">27078 15356 22111 0,'1'-2'1968'0,"1"1"-1584"16,-1 1-384-16,1 0 0 0,-2 1 2256 0,1 1 368 0,0-1 80 0,2 2 16 15,1 3-704-15,-2 1-144 16,-1 1-16-16,1 3-16 0,-1 2-800 0,-1 0-144 15,0 1-48-15,0 0 0 0,0 2-560 0,0-2-112 0,2 0-32 0,-2 0 0 16,1-3-144-16,0 1 0 16,2-3 144-16,-1 1-144 0,2-1 0 0,-1-2 128 15,-1 1-128-15,3-2 0 0,-1 1 0 0,0-3 0 0,2 2 0 0,-2-3 128 16,2 1-128-16,-1-1 0 16,2-2-128-16,-1 1 128 0,0-1-368 0,-2 1 16 0,2-2 0 0,-2 0 0 15,0-2-1088-15,0 1-224 0</inkml:trace>
  <inkml:trace contextRef="#ctx1" brushRef="#br0" timeOffset="23943.72">27280 15107 10127 0,'7'-6'448'0,"-3"4"96"16,0-1-544-16,1 1 0 0,-4 2 0 0,1 0 0 0,0 0 2128 0,4 2 320 0,3-2 64 0,2 4 16 16,0 3 640-16,-11-7 128 0,0 0 32 0,51 44 0 15,-51-44-1104-15,0 0-224 0,56 63-32 0,-56-63-16 16,0 0-928-16,64 77-176 16,-64-77-32-16,0 0-16 0,57 80-400 0,-57-80-80 0,0 0 0 0,43 84-16 15,-43-84-80-15,0 0-16 0,26 79 0 0,-26-79 0 16,0 0-64-16,8 69-16 15,-8-69 0-15,0 0 0 0,0 0 16 0,0 65 0 0,-1-52 0 0,-2-1 0 16,2 1-144-16,-4-2 0 0,3-1 0 0,-3-1 0 31,1-2-448-31,1-3-160 0,-1 0-32 0,0-2-18272 0</inkml:trace>
  <inkml:trace contextRef="#ctx1" brushRef="#br0" timeOffset="37146.18">23179 16918 16575 0,'0'2'1472'0,"0"-2"-1168"0,1 0-304 0,-1 0 0 0,0 0 1408 0,2 0 240 0,-1 0 32 0,1-2 16 16,3 2 560-16,0-3 112 0,2-1 32 0,-2-2 0 16,2 1-784-16,2-2-144 0,-1 0-48 0,2-3 0 15,-1 1-432-15,-1-1-96 0,2-2 0 0,0-1-16 16,0 0-304-16,0-2-64 0,0-1-16 0,-1 1 0 0,1-1-176 0,-1 1-48 15,-2 0 0-15,0 1 0 0,-1 0-48 0,-1 0-16 16,0 1 0-16,-1 2 0 16,0 1-32-16,-1 3-16 0,0 0 0 0,-1 1 0 0,0 4-32 0,-1-1-128 15,1 1 192-15,-1 4-64 0,-1-1-128 0,0 3 128 16,-1 2-128-16,-1 2 128 0,1 1-128 0,-3 2 0 16,1 2 0-16,0 0 0 0,0 1 0 0,0 0 0 15,1 3 0-15,-1 1 0 0,0-4 0 0,1 3 0 16,0 2 0-16,0-1 0 0,1 0 0 0,-1 1 0 15,1-1 0-15,1-2 0 0,-1-1 0 0,1-2 0 0,-2 0 0 0,2-1 0 16,0-2 0-16,0 0 0 0,0-3 0 0,2 0 0 16,-2-1 0-16,1 0 0 0,-1-2 0 0,1 0 0 15,1 0 0-15,-1-1 0 0,-1 0 0 0,2-2 0 16,-1 2 0-16,-1-1-144 0,1-1 144 0,-1 0-208 16,0 1-208-1,0-2-32-15,0 1-16 0,0 1 0 16,0-2-112-16,0 0-32 0,0 0 0 0,0-2 0 0,0 2-624 0,0-1-128 15,3 1-32-15,-4-2-15040 0</inkml:trace>
  <inkml:trace contextRef="#ctx1" brushRef="#br0" timeOffset="37487.25">23121 17120 4431 0,'2'-3'0'0,"-1"2"176"0,-1 0-48 0,1-1 16 0,1 1-144 0,-1-1 0 0,1 1 0 0,2-1 0 0,1 0 3184 0,4-3 592 0,-1 3 128 0,1-1 32 0,-1 0-576 0,1 2-112 0,-1-1-32 0,2 1 0 15,-10 1-1072-15,0 0-224 0,0 0-32 0,0 0-16 16,57-5-640-16,-57 5-128 0,0 0-16 0,0 0-16 16,58-2-560-16,-58 2-128 0,0 0 0 0,0 0-16 15,56-2-96-15,-56 2-16 0,0 0 0 0,0 0 0 16,57-3-48-16,-57 3-16 0,0 0 0 0,0 0 0 15,0 0-48-15,55-5-16 0,-55 5 0 0,0 0 0 16,0 0-128-16,0 0 0 0,0 0 0 0,0 0 128 0,0 0-128 0,0 0 0 16,0 0 0-16,0 0 0 0,0 0-192 0,0 0-32 15,0 0 0-15,0 0 0 32,0 0-352-32,0 0-80 0,0 0-16 0,0 0 0 15,0 0-1376-15,0 0-256 0</inkml:trace>
  <inkml:trace contextRef="#ctx1" brushRef="#br0" timeOffset="38073.31">23733 16823 17503 0,'-2'-7'768'0,"1"3"176"0,1 1-752 0,0 1-192 0,0-1 0 0,0 1 0 16,0 1 1040-16,0-1 176 15,1 0 48-15,-2-3 0 0,0 3 1280 0,-1 0 256 0,1 4 48 0,-2 0 16 16,0 3-864-16,-1 2-160 0,1 0-48 0,0 3 0 16,0 2-1024-16,-1 1-192 0,1 1-64 0,-1 0 0 15,0 3-352-15,2 0-160 16,2 0 128-16,0-1-128 0,0-1 0 0,2-2 0 0,1 1 0 0,-3-14 0 15,0 0 0-15,0 0 0 0,0 0 0 0,39 48 0 16,-39-48 0-16,0 0-176 0,0 0 176 0,0 0-128 0,0 0 128 0,61 28-160 16,-61-28 160-16,0 0-160 15,0 0 160-15,0 0 0 0,58 0 0 0,-58 0-128 0,0 0 128 0,35-14 0 16,-22 7 0-16,-2 0 0 0,1-3 128 0,-3 2 0 16,4-3 0-16,-3 1 0 15,-2 0 144-15,1-2 48 0,-1 1 0 0,1-2 0 0,-3-1 80 0,-2 3 32 0,-1 0 0 0,-1-2 0 16,1-1 48-16,-3-3 16 0,-1-1 0 0,-3 1 0 31,-1 0-64-31,0 0-16 0,-4 1 0 0,-1 1 0 16,2-1-112-16,-3 2-32 0,-2 3 0 0,0-1 0 15,0 2-64-15,1 2-16 0,-1-1 0 0,0 4 0 16,2 1-192-16,0-1 176 0,-1 4-176 0,1-2 160 16,0 2-160-16,-2 2 0 0,2 2 0 0,-1 1 128 15,1 2-912-15,0 2-192 0,0 2-48 0,-2 1 0 0,0 2 784 0,2 1 240 16,0 3 0-16,-1-1-160 0,5 4 800 0,-1-2 144 15,1 0 48-15,1-1 0 16,2 0-1040-16,2 0-208 0,1-1-32 0,2-2-16 16,-1-14-304-16,0 0-48 0,0 0-16 0,23 49 0 15,-23-49-720-15,0 0-160 0</inkml:trace>
  <inkml:trace contextRef="#ctx1" brushRef="#br0" timeOffset="38594.3">24206 16760 2751 0,'3'-7'256'0,"-2"3"-256"0,1 1 0 0,-2 0 0 0,-2 2 2960 0,2 1 560 0,0-2 96 0,-1 1 32 16,-2-1-240-16,-1 1-32 0,-2 2-16 0,1 4 0 0,2 0-992 0,-2 4-192 16,1 1-32-16,0 2-16 15,0 1-976-15,-1 1-192 0,0 2-32 0,2 1-16 16,2-2-528-16,1 2-96 0,0-1-32 0,1 1 0 16,-1-17-256-16,6 31 0 0,-6-31 128 0,0 0-128 0,15 43 0 0,-15-43 0 15,0 0 0-15,0 0 0 16,44 49 0-16,-44-49 0 0,0 0 0 0,0 0 0 15,0 0 0-15,64 26 0 0,-64-26-160 0,0 0 160 0,0 0 0 0,60 0-176 16,-60 0 176-16,0 0-128 0,47-14 128 0,-47 14 192 16,28-15-32-16,-14 5-16 0,-1 0 272 0,0 0 48 15,-1-3 16-15,-2 3 0 0,-3 3 16 0,-1-1 0 0,1-3 0 16,-3-2 0-16,2-1 128 0,-3 0 16 0,-3-3 16 0,-2-2 0 16,-2 1 80-16,-1-2 16 0,-4-1 0 0,-4 0 0 15,-2-2-96-15,-2 3-16 0,-2 1 0 0,0 0 0 16,-1 2-128-16,-1 2-48 0,0 1 0 0,1 1 0 15,1 2-144-15,1 1-48 0,1 1 0 0,2 1 0 16,0 4-272-16,3 1 0 0,-1 1 0 0,3 2 0 16,2 2-224-16,-1 1-96 0,4 2-32 0,-1 2 0 15,2 3-752-15,-1 1-160 0,0 4-16 0,-2 2-16 16,2 1-304-16,-2 2-64 0</inkml:trace>
  <inkml:trace contextRef="#ctx1" brushRef="#br0" timeOffset="39133.33">24910 16893 3679 0,'2'-2'320'15,"-2"1"-320"-15,0-1 0 0,3 1 0 0,0 0 3840 0,0-1 688 0,0 2 144 0,1-1 16 0,4-2-1392 0,-8 3-288 0,0 0-48 0,40-8-16 0,-40 8-736 0,0 0-160 0,45-5-16 0,-45 5-16 31,0 0-944-31,0 0-192 0,0 0-48 0,62-3 0 0,-62 3-384 0,0 0-64 16,47-2-32-16,-47 2 0 0,0 0-48 0,0 0-16 16,51 0 0-16,-51 0 0 15,0 0-112-15,0 0-32 0,0 0 0 0,0 0 0 16,0 0-144-16,0 0 128 0,0 0-128 0,0 0 128 0,52 7-128 0,-51-7 0 0,1 0 0 0,-2-2-176 47,0 2-432-47,0-1-96 0,0-2 0 0,0 2-18272 0</inkml:trace>
  <inkml:trace contextRef="#ctx1" brushRef="#br0" timeOffset="39750.14">25809 16431 18431 0,'-2'4'1632'0,"-3"-1"-1312"0,1 0-320 0,1-1 0 0,0 1 1680 0,-4 2 272 0,-1 2 48 0,-9 8 16 15,-8 6 560-15,-7 6 112 0,1 3 32 0,3 1 0 16,1 0-1184-16,5 0-256 15,2 0-32-15,3 2-16 0,3-1-784 0,4 1-144 0,3 2-48 0,4-1 0 16,3 0-256-16,0-34 0 16,9 62 0-16,-9-62 0 0,14 55 0 0,-14-55 0 15,11 47 0-15,-11-47 0 0,0 0 0 0,23 53 0 0,-23-53 0 0,0 0 0 16,0 0 0-16,0 0 0 16,41 50 128-16,-41-50-128 0,0 0 0 0,0 0 128 0,0 0-128 0,0 0 0 31,0 0-288-31,0 0-160 0</inkml:trace>
  <inkml:trace contextRef="#ctx1" brushRef="#br0" timeOffset="43726.24">26059 16774 10127 0,'-1'0'896'0,"1"0"-704"0,-1 0-192 0,1 0 0 0,-2 0 1072 0,1 0 176 16,-1 0 32-16,-2-1 16 0,0 1 800 0,1 0 144 15,0-2 48-15,0 1 0 0,2-2-176 0,1 0-16 16,1 0-16-16,2-2 0 0,3-1-464 0,1-1-80 16,3-2-32-16,0 0 0 0,4-1-464 0,0-2-80 15,4 1-32-15,-1 0 0 16,0 1-368-16,-1 0-80 0,-2 2-16 0,0-1 0 16,-3 3-208-16,-4 2-64 0,-2 1 0 0,-1 1 0 15,0 0-64-15,-1-1-128 0,1 2 176 0,0 1-176 0,2 0 128 0,0 1-128 16,1 2 0-16,0 0 0 0,1 3 0 0,1 1 0 0,-1 1 0 0,-1 2 0 15,-1 1 0-15,-2 1 0 0,-2 0 0 0,-1 2 0 16,-2-1 0-16,-2 0-192 0,-1 1 192 0,-2-3-192 16,2 1 192-16,-1-2-144 0,0 1 144 0,-1 0-128 15,-1 2 128-15,-3 4 0 16,-4 3-144-16,-3 4 144 0,0 0 0 0,0-3 0 0,2-3 0 0,1-2 0 0,1-5 0 0,2-1 0 16,2-2 0-16,-1-2 0 0,3 0 0 0,1-1 0 15,1-2 0-15,1 1 128 0,1-1-128 0,0 0 160 16,2-2-160-16,-1 1 160 0,4-1-160 0,-1-1 160 15,0 0-160-15,4 0 160 16,0-1-32-16,1-1-128 0,4 0 192 0,-2-1-64 0,4-1 64 0,-1 1 0 16,0 0 0-16,2 2 0 0,0-1-32 0,-8 1 0 15,-1 1 0-15,1-2 0 0,-1 2-160 0,2 2 160 16,-1-2-160-16,2 0 160 16,3 1-160-16,3 1 0 0,1 0 0 0,4 0 128 0,4 1-128 0,0-1 0 0,2 0 0 0,-1 1 0 31,1-3 0-31,-2 1 0 0,-2-1 144 0,-1 0-144 0,-2 0 176 0,-3 0-48 15,-3-1 0-15,-1 1 0 16,-2 0 16-16,-1-2 0 0,-2 2 0 0,-1 0 0 0,-1 0-144 0,-2 0 0 0,-1 0 144 0,0 0-144 31,0 0 0-31,-1 0-288 0,-1 0 48 0,1 0 16 16,-1 0-544-16,1 0-128 0,0-1 0 0,-1 1-18016 16</inkml:trace>
  <inkml:trace contextRef="#ctx1" brushRef="#br0" timeOffset="44145.37">26930 16561 9215 0,'7'-5'400'0,"-4"3"96"0,1-1-496 0,-1 0 0 0,-1 2 0 0,0-1 0 0,1 1 1120 0,-1-2 128 15,4 0 32-15,1 0 0 0,-1 2 1536 0,-1 1 320 0,0 1 64 0,-2 4 16 16,-1 0-720-16,-2 4-160 0,0 2-32 0,-1 0 0 16,0 3-896-16,-1 3-192 0,-1-1-48 0,2 1 0 15,-1 0-288-15,2-17-64 0,0 0-16 0,0 0 0 16,2 72-400-16,-2-72-80 0,0 0 0 0,0 0-16 15,8 63-112-15,-6-50 0 0,-2-13-16 0,0 0 0 16,0 0-32-16,0 0 0 0,20 76 0 0,-18-64 0 0,1-1-16 16,0-1 0-16,0-2 0 0,0-1 0 15,-1 1 0-15,0-3-128 0,-1-1 192 0,-1-1-64 0,2 0-128 0,-1 0 0 16,-1-2 144-16,2-1-144 0,-2 2 0 0,0-2 0 16,0-2 0-16,1 1 0 15,-1-1-288 1,1 0-128-16,1-3-32 0,-1 1 0 0,1-1-1200 0,-1-1-240 0</inkml:trace>
  <inkml:trace contextRef="#ctx1" brushRef="#br0" timeOffset="44407.31">26808 16778 8287 0,'-1'-1'368'0,"-1"-1"80"0,2 1-448 0,0 0 0 16,0 1 0-16,0 0 0 0,0 0 1712 0,2-2 256 0,-1 2 48 0,2-1 16 15,1 1 1312-15,0 0 272 0,5 0 48 0,-1 1 16 16,1-1-1248-16,1 3-240 0,1-2-48 0,3 2-16 16,2-1-832-16,-1 1-160 0,4-1-48 0,-1 1 0 15,2 0-528-15,1-2-112 0,0 1-32 0,-1-1 0 16,0-1-176-16,-2 0-48 0,0-1 0 0,-3-1 0 16,-1 1-64-16,-3 0-128 15,0-1 176-15,-1 1-176 0,-1-1 0 0,-4 1 0 0,1 0 0 0,-2 1 0 0,-1 0-288 0,0 0-64 16,0 0-16-16,-3 0 0 15,0 1-1120-15,0-1-240 0,1 1-32 0,-1 1-14928 16</inkml:trace>
  <inkml:trace contextRef="#ctx1" brushRef="#br0" timeOffset="44897.19">27514 16694 23951 0,'2'-3'1056'0,"-1"1"224"0,1-1-1024 0,-1 2-256 16,2 0 0-16,-2-1 0 0,2 1 1920 0,1-1 320 0,3 0 64 0,3-3 0 15,2 0-128-15,0-1-16 0,1 0-16 0,0 1 0 16,0-2-1232-16,-1 1-240 0,0-1-48 0,-1 0-16 15,-1 0-288-15,-2 1-48 16,-1 1-16-16,-1-3 0 0,0 3-48 0,-2 1-16 16,-1-2 0-16,-1 2 0 0,0-1 0 0,-1 1 0 0,-1 1 0 0,0 1 0 0,0 0 0 0,0 1-16 15,-1-1 0-15,-1 4 0 0,1-1-48 0,-2 2-128 32,0 3 192-32,-1-1-64 0,0 4-128 0,0 1 0 15,-1 2 0-15,0 1 128 0,1 0-128 0,-1 2 0 0,1 1 0 0,0-1 0 0,0 2 0 0,1 0 0 16,0 0 128-16,0 2-128 15,2-1 0-15,-1-2 0 0,1-1 0 0,1-2 0 0,1-3 0 0,-1 0 0 0,2 2 0 0,-2 1 0 32,1 0 0-32,2-2 0 0,-2-1 0 0,2 0 0 15,0-2 0-15,-2-2 0 0,1-2 128 0,1 0-128 0,-2-1 0 0,2 0 0 16,-2 0 0-16,2-2 0 0,-1 1 0 0,0-2 0 0,1 0 0 16,-1 0 0-1,0-2-464-15,0 1-32 0,1-1 0 0,-2 0 0 16,-1-1-640-16,-1 0-128 0</inkml:trace>
  <inkml:trace contextRef="#ctx1" brushRef="#br0" timeOffset="45105.8">27435 16948 26719 0,'3'0'1184'16,"-1"0"240"-16,0 0-1136 15,3 0-288-15,-1 0 0 0,-1-2 0 0,1 2 2080 0,3-1 352 0,6 1 80 0,4-1 16 0,5-1-672 0,1-1-128 31,2 2-16-31,1 1-16 0,-1-1-960 0,-1-1-192 0,-1 2-32 0,-2-1-16 16,-1 1-224-16,-2 1-32 0,-1-1-16 0,-1 0 0 0,-1 0-224 0,-2 0 176 31,0 2-176-31,-2-4 160 0,-1 2-160 0,-2 0 0 16,1 0-192-16,-2-1 192 16,-2 1-704-16,2-3 0 0,-1 1-16 0,0 0-18336 15</inkml:trace>
  <inkml:trace contextRef="#ctx1" brushRef="#br0" timeOffset="45418.16">27974 16414 22863 0,'-3'-10'496'0,"1"4"96"0,1 2 32 0,-1 0 32 0,2 1-528 0,0 3-128 0,2-1 0 0,-2 1 0 15,3 0 2336-15,-2 1 432 0,2 2 96 0,1 4 16 0,2 4-768 0,-6-11-160 16,0 0-32-16,0 0 0 0,31 82-992 0,-31-82-208 16,0 0-32-16,44 81-16 0,-44-81-160 0,0 0-16 15,55 86-16-15,-55-86 0 0,38 59-16 0,-38-59 0 16,37 61 0-16,-37-61 0 0,0 0-192 0,46 82-32 16,-46-82-16-16,0 0 0 0,33 62-32 0,-33-62-16 15,0 0 0-15,0 0 0 0,0 0-48 0,0 0-128 16,25 65 192-16,-23-61-64 0,-1 0-128 0,-1-1 0 15,0-1 0-15,-1-1 0 16,-2-1-736-16,-1-1-80 0,-2-1-16 0,-4 1-19520 0</inkml:trace>
  <inkml:trace contextRef="#ctx1" brushRef="#br0" timeOffset="49472.41">28799 16790 14735 0,'4'0'1312'0,"-1"0"-1056"0,-3 0-256 0,0 0 0 0,1 1 1536 0,2-1 240 0,2 1 48 0,4-1 16 0,4 2 512 0,1-1 96 0,1-1 32 0,1 0 0 15,-2 0-1008-15,0-1-192 0,0-1-32 0,-1 1-16 16,0 0-448-16,-2-1-80 0,0 1-32 0,1-1 0 16,-3 1-352-16,0 1-80 0,-1-1-16 0,-1 1 0 15,-1 0-352-15,0 1-80 0,-3 0-16 0,-2 1-10896 16,-1-1-2176-16</inkml:trace>
  <inkml:trace contextRef="#ctx1" brushRef="#br0" timeOffset="49641.26">28775 16910 15663 0,'2'1'688'0,"0"-1"144"0,1 2-656 0,-2-2-176 15,2 0 0-15,0 0 0 0,-1 0 1744 0,4 0 320 16,4 1 64-16,4-2 16 0,2 1 448 0,1-3 96 16,1 1 0-16,-1 1 16 0,-2-2-1376 0,0 2-288 15,0-1-48-15,-4 1-16 16,1-1-1168-16,-4 2-224 0,1-1-48 0,-1 2-15344 15</inkml:trace>
  <inkml:trace contextRef="#ctx1" brushRef="#br0" timeOffset="50458.1">30112 16581 19343 0,'2'-3'1728'0,"-1"0"-1392"0,1 0-336 0,-2 2 0 0,0-1 1792 0,1-1 304 0,0-1 48 0,2-3 16 15,0-4 432-15,0-2 96 16,-2 0 0-16,1 1 16 0,-2-1-1200 0,-2 0-240 0,1 0-48 0,-3 2-16 15,-2 1-672-15,-1 0-128 0,0 3-16 0,-2-1-16 16,-1 2-96-16,-1-1-16 0,-2 3 0 0,-1 0 0 16,-1-1-112-16,-1 3-16 0,1 0-128 0,-2 1 192 15,3 1-192-15,-1 1 128 16,1 1-128-16,0 0 0 0,3 3 128 0,0-1-128 0,1 0 0 0,-2 2 144 16,1 1-144-16,1 1 0 0,2-1 0 0,1 0 0 0,-2 2-192 15,2 1 192-15,0 3-160 0,1-2 160 0,2 0-256 0,0 2 32 16,3-2 16-16,-1 0 0 0,4 2-16 0,-1 0 0 15,2 1 0-15,1-3 0 0,-4-11 32 0,0 0 16 16,0 0 0-16,0 0 0 0,0 0 176 0,47 51-128 16,-36-47 128-16,0-2-128 0,1-2 128 0,-1-2 0 15,2 0 0-15,-1-3 128 0,1 0 32 0,0-1 16 16,-1-1 0-16,0 0 0 16,-2 1 80-16,0-1 32 0,-2 0 0 0,0 2 0 15,0 0 32-15,-3 1 16 0,1 0 0 0,-3 0 0 0,-1 2 0 0,0-1 0 16,-2 3 0-16,0 0 0 0,0 2-80 0,-2-1-32 0,0 2 0 0,-1 1 0 31,0 2-96-31,-1 1 0 0,1 3-128 0,-1 0 192 0,1 1-192 0,0 2 0 0,0-1 0 0,2 3 0 16,1-1 0-16,-2 1 0 0,2-15 0 0,0 0 0 15,0 0 0-15,-1 67 0 0,1-67 0 0,0 0 0 16,0 0 0-16,0 60 0 0,0-60 0 0,0 0 0 16,0 0 0-16,0 0 0 0,0 0 0 0,4 65 0 15,-4-58 0-15,2-1 0 0,-1 1 0 0,0-3 0 16,1-1 0-16,-2 0 0 0,1 0 0 0,-1-2 0 0,2 1 0 0,-2-2 0 15,0 1 0-15,0-1 0 0,0 0-288 0,-2 0 48 16,2 0 16-16,0-1 0 31,0 1-272-31,0-2-48 0,0-1-16 0,2 1 0 0,1-1-624 0,-1-3-128 0</inkml:trace>
  <inkml:trace contextRef="#ctx1" brushRef="#br0" timeOffset="50944.22">30235 16538 4607 0,'4'-4'192'0,"-2"2"64"0,-1 0-256 0,1 0 0 0,0 1 0 0,0 1 0 0,1 0 832 0,-2-2 112 0,3 1 16 0,2 0 16 0,1-1 496 0,2-1 112 0,0 2 16 0,1 0 0 31,2-1-320-31,-2 1-48 0,1-1-16 0,-1 1 0 0,1 1-384 0,-2-3-64 16,2 3-32-16,-1-1 0 0,1 1 80 0,0-2 16 0,1 1 0 0,-1-1 0 31,-1 1-64-31,0 0-16 0,0-2 0 0,-1 1 0 0,0 0 208 0,-1-1 64 16,-1 1 0-16,1 1 0 15,-3-1 48-15,-1 1 16 0,1 1 0 0,-1 1 0 0,-1 1 0 0,-2 1 16 16,2 0 0-16,-3 1 0 0,1 3-400 0,1 0-64 15,-2 0-32-15,0 3 0 0,0 0-320 0,0 1-64 16,0 2-16-16,-2-1 0 0,4 1-64 0,-2 1-16 16,1 0 0-16,-1 1 0 0,2-1-128 0,-1 0 192 15,-1 0-192-15,1 0 192 0,-1-14-192 0,0 0 160 0,0 0-160 0,0 0 160 16,6 71-32-16,-6-71-128 0,0 0 192 0,0 0-64 16,0 0-128-16,4 59 160 0,-2-49-160 0,-2-2 160 15,0 1-160-15,1-3 0 0,-1-1 144 0,0-1-144 16,2 1 0-16,-2-3 0 0,1 1 0 0,0-3 128 15,2 2-128-15,-1-2 0 0,-1-2 0 0,0 1 0 16,2-2-176-16,0 0-48 0,-1-1-16 0,0 0 0 31,1-2-720-31,-1 0-128 0,-1 2-48 0,-1 0-10704 0,0-2-2160 0</inkml:trace>
  <inkml:trace contextRef="#ctx1" brushRef="#br0" timeOffset="51173.81">30347 16696 911 0,'3'0'0'0,"-1"-1"0"0,1 1 0 0,-1 0 0 0,-1 0 2096 0,2-1 336 0,1 1 64 0,2-2 0 0,4 1 960 0,2-2 192 16,3 1 48-16,-1 1 0 0,-2 1-1008 0,1 0-208 15,0 0-48-15,-2 1 0 0,2 1-1168 0,-2-2-240 16,0 1-64-16,-1 1 0 0,2 1-448 0,-4-2-112 15,1 0-16-15,-2 1 0 0,0-2-384 0,-2 1-144 16,1 1 0-16,-2-2-10688 0,-1 0-2144 16</inkml:trace>
  <inkml:trace contextRef="#ctx1" brushRef="#br0" timeOffset="52548.11">29461 16277 19343 0,'-1'-4'848'0,"-1"2"192"0,1 1-832 0,-1-1-208 0,1 1 0 0,1 1 0 0,-1 0 1456 0,-1 1 240 0,1 2 48 0,-2 3 16 0,0 2 544 0,0 4 128 0,0 3 0 0,3-15 16 16,0 0-960-16,0 64-192 0,0-64-32 0,0 0-16 0,9 90-640 0,-9-90-128 16,8 74-32-16,-8-74 0 15,9 73-240-15,-9-73-48 16,11 75-16-16,-11-75 0 0,10 69-144 0,-10-69 0 16,10 64 0-16,-10-64 0 0,0 0 0 0,14 80 0 0,-14-80 0 0,0 0 0 0,10 65 0 0,-10-65 0 15,0 0 0-15,0 0 0 0,3 72 0 0,-3-72 0 16,0 0 0-16,0 0 0 0,1 58 0 0,-1-48 0 15,2 0 0-15,-1-3 0 0,0 0 176 0,2-1-48 16,0-2-128-16,0-1 192 16,0 0 64-16,1-2 16 0,-1 0 0 0,1 1 0 0,0-2 0 0,-1 1 0 0,1-1 0 15,1 0 0-15,-1 2-48 0,0-1-16 0,2-1 0 0,-2 1 0 16,2-1-80-16,-1 0-128 0,2 0 176 0,0 0-176 16,0 0 128-16,2 0-128 15,-1 0 0-15,-1 0 0 0,2 0 0 0,-5-1 0 16,0 1 0-16,-1 0 0 0,0-1 128 0,1 1-128 0,1 0 0 0,0-2 0 31,4 2 0-31,1-1 0 0,1 1 0 0,2-2 0 16,2 1 128-16,1 1-128 0,2-1 0 0,2 1 0 0,0 0 0 0,1 0 0 0,1 0 0 0,2 1 0 31,0 0 0-31,0 1 0 0,0-1 0 0,2 1 0 0,-1-1 0 0,-1 0 0 16,0 1 0-16,0-1 0 0,2-1 0 0,-2 2 0 15,0-1 0-15,0 1 0 0,0-2 0 0,-3 1 0 16,-3 0 0-16,1-1 0 0,1 2 0 0,-1-2 0 15,2 1-128-15,2 1 128 0,0-2 0 0,-2 1 0 16,1-1 0-16,1 0 0 0,0 0 0 0,-1 0 0 16,2 0 0-16,0 0 0 0,-1 0 0 0,0-1 0 15,-4 1 0-15,1 0 0 0,-3-2 0 0,1 2 0 16,-1 0 0-16,0 0 0 0,0 0 0 0,0-1 0 16,-1 1 0-16,-1 0 0 0,2-2 0 0,-1 1 0 0,-2 0 0 15,1-1 0-15,1 1 0 0,-2-1 0 0,0-1 0 0,0 1 0 16,-1-1 0-16,0 1 128 0,-1 0-128 0,1-1 160 15,0 0-32-15,-2 2 0 0,2-2 0 0,-2 0 0 16,1 1-128-16,-1 0 192 0,0 0-192 0,0-1 192 16,1 2-192-16,-2 0 160 0,1-2-160 0,-1 1 160 15,0 1-160-15,-2 0 128 0,2-1-128 0,-1 2 128 16,-2-1-128-16,0 1 0 0,0 0 0 0,0 0 128 16,-2 0-128-16,1 0 0 0,1 0 0 0,-1 1 0 15,-1-1 0-15,1 2 128 0,1-2-128 0,-1 1 0 0,1-1 0 16,-1 0 0-16,1 0 128 0,0 0-128 0,0 1 0 0,1-1 128 15,2-1-128-15,0 1 128 0,-2-1-128 0,2 1 128 16,0-2-128-16,0 1 128 0,-1 1-128 0,0 0 160 16,0-2-160-16,1 1 160 0,-2-1-160 0,1 1 160 15,-1 1-160-15,-1-1 160 0,2-1-160 0,-2 2 192 16,0 0-192-16,-1-1 192 0,-1 1-192 0,1 0 0 16,0 0 144-16,1-2-144 0,-2 2 0 0,4 0 0 15,-1 0 0-15,1 0 128 0,2 0-128 0,0-1 0 16,1 1 0-16,-1 0 0 0,2 0 0 0,1 0 0 15,0-1 0-15,3 1 0 0,0 0 0 0,0-2 0 16,1 2 0-16,0 0 128 0,1 0-128 0,1-1 0 0,-2 2 128 0,0-2-128 16,-1 1 160-16,0 0-32 0,-1-2-128 0,-1 2 192 15,-1 0 0-15,-1-1 0 0,0 0 0 0,0 1 0 16,-1-2-48-16,1 2-16 0,1-1 0 0,-3-1 0 16,4 1-128-16,-3 1 0 0,1-2 144 0,1 2-144 15,0-1 0-15,0 1 0 0,2 0 0 0,1-1 0 16,-3 1 0-16,2-2 0 0,0 2 0 0,4 0 0 15,0-1 0-15,-2 1 0 0,2-2 0 0,-1 2 0 16,-3 0 0-16,3-1 0 0,-1 1 0 0,-1-1 0 0,-1 1 0 0,-1-2 0 16,1 2 0-16,-4-1 0 0,1 1 0 0,0-3 0 15,-3 1 0-15,-2 1 0 16,-1 0 0-16,0 1 0 0,-1-2 0 0,-2 2 0 0,-1-1 0 0,0-2 0 16,0 2 0-16,0-1 0 0,-2 1 0 0,2-2 0 15,-2 2-176-15,1-1 176 0,-1 1-272 0,0-2 32 16,-1 0 16-16,0 2 0 15,0-2-240-15,-1 1-48 0,-2 0-16 0,0-3 0 16,-1 3-496-16,0-4-80 0,-5 2-32 0,0-2-18752 16</inkml:trace>
  <inkml:trace contextRef="#ctx1" brushRef="#br0" timeOffset="53150.54">31361 16511 4527 0,'-1'2'400'0,"-1"-2"-400"0,1 0 0 0,1 1 0 0,-2-1 0 0,2 0 0 0,0 2 0 0,-1-2 0 0,1 1 0 0,-1 0 0 15,-1 2 0-15,2-1 0 0,-1-1 0 0,1-1 0 16,-2 1 0-16,2-1 0 0</inkml:trace>
  <inkml:trace contextRef="#ctx1" brushRef="#br0" timeOffset="54196.33">31302 16575 911 0,'1'-4'0'0,"1"1"0"0,-2 0 0 0,1 2 0 0,-1-1 544 0,0 1 32 0,0-1 0 0,1 1 0 0,1-2 848 0,-1 0 176 16,1-1 48-16,-1 1 0 0,0 0 176 0,1 2 32 15,1 0 16-15,-2 1 0 16,1 1 80-16,-1 2 16 0,0 0 0 0,-1 1 0 0,2 1-112 0,-2 3 0 31,1 0-16-31,-1 2 0 0,-1 0-592 0,1 3-112 0,-2-1-32 0,0 1 0 0,0 0-528 0,-1 1-96 31,0 0-32-31,1 1 0 0,-3 1 0 0,3 1-16 16,-3-3 0-16,1 2 0 0,1-2-64 0,-1 0-16 0,1 0 0 0,2-3 0 16,-1 1-96-16,1-1 0 0,1-1-16 0,1 0 0 15,1-2 48-15,1 1 16 0,1-2 0 0,0-2 0 16,2 0 32-16,-1-3 16 0,2 1 0 0,2-1 0 16,-1-1-96-16,2-1 0 0,2 1-16 0,-1-2 0 15,-1 1-32-15,0-1 0 0,1-1 0 0,2-1 0 16,-1 2-48-16,0-2-16 0,-2 2 0 0,1-1 0 0,0 1-144 0,-1-2 128 15,1 2-128-15,-1-2 128 0,-1 1-128 0,-1 2-144 16,1-2 144-16,-2 0-208 16,-2 1-240-16,1-1-32 0,-2 1-16 0,1-2 0 15,-4 2-1056-15,2-1-224 0,-3 0-32 0,1 0-14672 16</inkml:trace>
  <inkml:trace contextRef="#ctx1" brushRef="#br0" timeOffset="54432.61">31248 16764 13823 0,'3'-1'608'0,"0"-1"128"0,0 1-592 0,-1 0-144 0,0-1 0 0,-1 2 0 16,1-1 1632-16,2-1 288 0,1 1 64 16,4-2 16-16,2 0 1024 0,2-1 208 0,-2 0 32 0,2-1 16 15,1 3-1632-15,-3-3-336 0,2 3-64 0,-2-3-16 16,1 3-784-16,-1-1-144 0,2-2-48 0,-3 3 0 15,2-1-256-15,-2 0 0 0,2 0-128 0,-3 0 128 32,0 1-1328-32,-1-1-160 0,-1 0-48 0,1 0-13760 0</inkml:trace>
  <inkml:trace contextRef="#ctx1" brushRef="#br0" timeOffset="54622.73">31371 16561 23039 0,'1'-5'1024'0,"1"4"192"0,-1 0-960 0,1-1-256 16,-1 1 0-16,0-1 0 0,1 1 1664 0,1 0 272 15,2-1 64-15,4-1 16 0,1 2 128 0,2-2 32 0,1 2 0 16,1-1 0-16,-1 1-1296 0,0-1-256 16,-1 2-48-16,0-1-16 0,-2 1-560 0,-1 0-144 0,1 0-16 0,-3 1 0 31,0 1-1840-31,-1-1-368 0</inkml:trace>
  <inkml:trace contextRef="#ctx1" brushRef="#br0" timeOffset="55144.43">31679 16599 14735 0,'4'1'640'0,"-1"1"160"0,0-1-640 0,0 1-160 0,-2-1 0 0,0-1 0 16,1 1 1936-16,-1 4 368 0,4 0 64 0,-1 4 0 0,1 1 384 0,-5-10 80 16,0 0 16-16,0 0 0 0,0 0-1264 0,0 0-256 15,13 73-48-15,-13-60-16 0,0-13-560 0,0 0-128 16,0 0 0-16,0 0-16 16,-3 62-304-16,2-52-64 0,2 0-16 0,-1 0 0 0,2-3-176 0,-1 0 160 15,1 0-160-15,-1-3 160 0,-1 2-160 0,1-3 0 16,1-1 0-16,-1 1 128 0,1-3-128 0,-2 2 0 15,1-2 0-15,-1-2 0 0,1 2 0 0,-1-3 0 16,0 2 0-16,-1-2 0 16,1 0-464-16,-1 0 16 0,-2-1 16 0,0 0 0 15,2-2-272-15,-2 1-48 0,0-1-16 0,0 0 0 16,0-1 64-16,2 2 0 0,-1-1 0 0,1 0 0 0,1 1 432 0,0 0 80 16,0 1 32-16,1 0 0 0,1 0 496 0,-1 1 112 15,1 0 0-15,-1 0 16 0,2 0 448 0,0 2 96 0,1 0 16 0,-1-1 0 16,1 2-192-16,-1-1-48 0,1-1 0 0,2 2 0 15,-1-1-208-15,1 1-32 0,0 0-16 0,-1-1 0 16,2-1 0-16,0 1 0 16,-1-1 0-16,1 1 0 0,0-1-80 0,0 0 0 0,0 0-16 0,0-1 0 15,0 1-128-15,1-1-32 0,-3-1 0 0,2 1 0 16,-3 0-272-16,1 0 128 0,-1 0-128 0,-1 2 0 0,-2-2 0 0,1 2-192 16,-1-1 0-16,-1 2 0 15,0-1-624-15,-1-1-112 0,1 2-32 0,-2-1 0 31,2 1-736-31,-1 0-160 0</inkml:trace>
  <inkml:trace contextRef="#ctx1" brushRef="#br0" timeOffset="55586.95">31983 16650 26719 0,'0'-2'2368'0,"0"1"-1888"0,1 1-480 0,-1 0 0 0,0 0 1904 0,1 0 272 0,-1 0 64 0,2 0 16 0,-1 0-416 0,-1 1-96 16,2 2-16-16,-2 3 0 0,0-1-1008 0,0 3-208 16,0 0-32-16,0 0-16 0,0 2-160 0,0 2-48 0,-2-1 0 0,2-1 0 15,0-2-48-15,2 2-16 16,-2 2 0-16,1-1 0 0,1-1-192 0,0 0 0 0,1-1 128 0,-1 0-128 16,0-2 0-16,1-1 0 0,0-1 0 0,-2-2 0 15,2 1 0-15,-1-1 128 0,-1-1-128 0,1-2 0 16,-1 1 0-16,-1-2 0 15,1-1 0-15,1 1 0 0,-2-2 0 0,0 0 0 16,0 0 0-16,0-1 0 0,-2 1 0 0,1-1 0 16,0 0 0-16,-1 0 0 0,-1-2 0 0,2 2 0 15,-2-3 0-15,0 1 0 0,2 0 0 0,-1-1 0 16,1 0 0-16,0 2 0 0,1-1 0 0,0 0 0 16,0 2 128-16,1 0-128 0,-1-1 192 0,3 3-64 15,-2-1-128-15,2 0 192 0,0 0-192 0,1 2 176 16,0-2-176-16,1 2 160 0,2-1-160 0,-2-1 160 15,2 2-160-15,0-1 160 0,2 0-160 0,-2 0 0 16,1 1 0-16,0-1 128 0,0 1-128 0,0 0 0 0,0-1 0 0,-1-1 0 31,0 3-480-31,-2-1-32 0,1 0 0 0,0-1 0 16,-2 2-640-16,0 0-144 0,-1-1-32 0,0 1-16848 0</inkml:trace>
  <inkml:trace contextRef="#ctx1" brushRef="#br0" timeOffset="55982.52">32257 16627 17503 0,'3'-4'768'0,"-3"2"176"0,1 0-752 0,0 0-192 0,1 1 0 0,-2 1 0 0,0 0 2016 0,1 0 368 0,-1 0 80 0,0 0 16 0,0 1 560 0,0 3 112 16,-1 1 32-16,-1 2 0 0,1 0-1792 0,0 1-368 15,-2 2-64-15,0 0 0 0,1 0-592 0,0 1-112 16,0 1-32-16,1 0 0 0,1 0-64 0,0-1-16 15,1 0 0-15,-1 1 0 0,0-12-144 0,0 0 0 16,0 0 0-16,0 0 128 0,0 0-128 0,0 0 0 16,33 57 0-16,-26-54 0 0,1 0 0 0,2-2 128 15,0-1-128-15,0-1 0 0,-2 0 0 0,2-2 128 16,0 0-128-16,1-1 0 0,-1-2 144 0,2 0-144 16,-2 1 160-16,1-2-160 0,-3 1 240 0,1-1-48 0,-1 0-16 0,-2 0 0 15,0-2 64-15,-2 2 16 0,-1-3 0 0,-2 2 0 16,-1-2 80-16,-1-1 32 0,-2 1 0 0,-1 0 0 15,-1 0-48-15,-2-1-16 0,0 1 0 0,-1-1 0 16,-1 1-32-16,-1 0 0 0,-1 0 0 0,0 2 0 0,1 0-96 16,-1 1-32-16,1 2 0 0,0 2 0 15,0 2-144-15,1 1 0 0,1 1 0 0,1 2 0 0,0 1-224 0,1 2-80 16,1 1-16-16,-1 1 0 31,2 1-512-31,-1-1-96 0,4 2-32 0,-2 0-19248 0</inkml:trace>
  <inkml:trace contextRef="#ctx1" brushRef="#br0" timeOffset="56432.87">32562 16606 34095 0,'5'-3'1504'0,"-3"0"320"0,1 0-1456 0,-2 2-368 0,1 0 0 0,-2-1 0 0,0 2 1184 0,1-1 160 0,0 1 48 0,1-2 0 0,1 4-240 0,-3-1-32 0,1 3-16 0,-2 4 0 16,1-1-592-16,-2 1-128 0,-1 2-32 0,2 1 0 16,-2 1-176-16,2 0-48 15,-1 1 0-15,2 0 0 0,-1 1-128 0,1-14 0 0,0 0 0 0,0 0 0 16,0 0 0-16,0 0 0 0,1 66 0 0,-1-59 0 16,0 0 0-16,0-1 0 0,2-2 0 0,-2 0 0 15,0-1 0-15,1 0 0 0,-1-1-144 0,0-2 144 0,0 0 0 0,0 0 0 16,0-2 0-16,0 1 0 0,0-2 0 0,-1-1 0 15,-1-2 144-15,1 0-144 16,1 1 224-16,-2-2-32 0,1 0-16 0,0-2 0 0,1 2 144 0,0-1 48 16,0-1 0-16,0-1 0 15,0 0 64-15,1 0 16 0,2 2 0 0,-2-2 0 16,4 3-176-16,-3 0-16 0,1 1-16 0,1 2 0 0,1 1-240 16,-3 0 144-16,4 2-144 0,-2 1 128 0,2-1-128 0,0 1 0 15,-2 1 0-15,2-1 0 0,-1 1 0 0,1 1 0 16,1-1 0-16,-1 2 0 31,1-2-1088-31,1 2-192 0,1-1-32 0,-1-1-16 0,2 1 1328 0,-2-1 176 0,2-1 80 0,0 1 0 16,-1-1-1088-16,1 2-208 0,-2-2-48 0,1 1-18112 15</inkml:trace>
  <inkml:trace contextRef="#ctx1" brushRef="#br0" timeOffset="56887.46">33022 16408 10127 0,'3'-4'896'0,"-1"1"-704"0,0 0-192 0,0 2 0 0,-2 1 1536 0,0 0 288 0,0 0 48 0,0 1 16 16,1 1 1152-16,-1 0 224 0,2 1 64 0,-1 4 0 0,0 2-480 0,-1 1-96 16,0-10 0-16,0 0-16 0,0 0-1616 0,0 0-320 15,0 73-64-15,0-73-16 16,0 0-384-16,0 0-80 15,0 67 0-15,0-67-16 0,0 0-240 0,0 0 0 0,2 66 128 0,-2-66-128 0,0 0 0 0,0 0 0 16,0 0 0-16,10 65 0 0,-10-65 0 0,0 0 0 16,0 0 0-16,0 0 0 15,0 0 0-15,0 0 0 0,0 0 0 0,0 0 0 16,0 0 0-16,0 0 0 0,0 0 176 16,0 0-176-16,0 0 192 0,0 0-64 0,0 0 0 0,0 0-128 15,0 0 224-15,35 14-64 0,-36-20-16 0,-4-1 0 16,1 2-144-16,-1-2 160 0,-1 1-160 0,-3 0 160 15,2 1-160-15,-3-1 160 0,2 3-160 0,-2 0 160 16,0 2-160-16,0 2 0 0,0 1 144 0,-1 1-144 16,1 1 0-16,2 3 0 0,-2 0 0 0,1 2 0 0,2-1 0 0,0 0 0 15,0 2 0-15,2 0 0 0,0 0 0 0,2 0 0 16,1-1 0-16,-1-1 0 0,3 0-128 0,0 0 0 16,1-1 0-16,1 0 0 0,0-2-64 0,1 0 0 15,3-1 0-15,1-1 0 16,0-2-192-16,2 0-64 0,0-1 0 0,3 0-12016 15,0-1-2400-15</inkml:trace>
  <inkml:trace contextRef="#ctx1" brushRef="#br0" timeOffset="57346.64">33319 16619 23951 0,'3'-10'2128'0,"0"1"-1696"0,-1 4-432 0,-2 2 0 0,-1 1 2224 0,1 0 352 0,1-4 80 0,2-4 16 0,0-3-432 0,0-1-64 0,0 0-32 0,0 4 0 16,-2 3-1328-16,-1 3-272 0,-1 2-48 0,-2 4-16 16,0 2-128-16,-3 3-32 0,1 3 0 0,-2 1 0 15,0 5-16-15,-2-1-16 0,1 5 0 0,-1 0 0 16,9-20-64-16,-17 45-16 0,17-45 0 0,-14 51 0 0,14-51 48 0,-13 59 0 16,13-59 0-16,-12 67 0 15,12-67-256-15,-12 70 0 0,12-70 0 0,-10 68 0 16,10-68-224-16,-8 58-96 0,8-58 0 0,0 0-16 15,-3 62 64-15,3-62 16 0,0 0 0 0,0 0 0 0,0 0 32 0,0 0 16 16,0 0 0-16,6 67 0 0,-5-64 48 0,-1-2 16 16,0-1 0-16,0-3 0 0,-1 0 144 0,1-2 0 15,-2-2-144-15,2-2 144 0,-1-1 0 0,0-1 0 16,1-2 0-16,-2-2 0 0,4-1 176 0,-2-2 48 16,2-1 16-16,1 2 0 0,0 1 32 0,1-1 16 0,0 1 0 0,1 2 0 15,-1 1-128-15,0 2-32 0,2 1 0 0,-2 0 0 16,2 2 0-16,-2 1 0 0,2-1 0 0,-1 3 0 15,1-1 0-15,0 2 0 16,1-2 0-16,-2 1 0 0,4 0-128 0,-2 1 192 0,3 0-192 0,-2 0 192 16,1 1-192-16,1 0 0 0,-1 0 144 0,1-1-144 15,0 3-192-15,0-2-128 0,-1 0 0 0,-1 0-16 32,1 2-848-32,-2-2-160 0</inkml:trace>
  <inkml:trace contextRef="#ctx1" brushRef="#br0" timeOffset="58244.34">33398 16145 13823 0,'-1'-5'1216'0,"-1"0"-960"0,4 3-256 0,-1 0 0 0,1 2 960 0,-1 2 160 0,2-2 32 0,1 1 0 16,2 2 1344-16,2 1 288 15,5 2 48-15,-13-6 16 0,0 0-32 0,44 31-16 16,-44-31 0-16,0 0 0 0,52 39-1504 0,-52-39-288 0,0 0-64 0,51 53-16 15,-51-53-480-15,0 0-80 0,52 56-32 0,-52-56 0 16,0 0-112-16,44 54-32 0,-44-54 0 0,0 0 0 0,0 0-32 0,38 49-16 16,-32-42 0-16,-1 0 0 0,1-1-16 0,-2-2 0 0,0 1 0 0,-1-3 0 15,0 0-128-15,-2-1 128 0,2-1-128 0,-3 0 128 16,2-1-128-16,-1 1 160 0,0-2-160 0,-1 1 160 16,2 0-160-16,-2-1 0 15,0 2 0-15,1-1 0 16,-1-1 0-16,0 1 0 0,0 0 0 0,0-1 0 15,0 1 0-15,0-2 0 0,2 1 0 16,-2 0 0-16,1 0 0 0,-1-1 0 0,2 1 0 0,-1-1 0 16,2 0 128-16,-2 0-128 0,2 2 0 0,1-2 128 15,-1 1-128-15,0 1 0 0,1 0 0 0,-1 1 0 16,1 0 0-16,-1 0 128 0,0 0-128 0,0 0 0 16,0 1 128-16,-1 0-128 0,1 1 128 0,0 1-128 0,-2 0 144 0,1-1-144 15,-1 3 160-15,-1-1-160 0,0 0 160 0,0 2-160 16,0 1 160-16,-1 1-160 0,-1 1 128 0,0-1-128 15,0 2 0-15,1 0 0 0,-1-2 0 0,0 4 128 16,0-2-128-16,-1 2 0 0,0 0 0 0,2-1 0 16,-2 2 0-16,3-13 0 0,0 0 0 0,0 0 0 15,-5 58 0-15,5-58 0 0,0 0 0 0,0 0 0 16,-3 59-128-16,3-59 128 0,0 0 0 0,0 0 0 16,-4 58 0-16,4-58 0 0,0 0 0 0,0 0 0 0,0 0 0 0,-10 61 0 15,10-61 0-15,0 0 0 0,0 0 0 0,0 0 0 16,-17 50 240-16,14-44-48 0,-1 0-16 0,-1-1 0 15,0 0 48-15,-2-4 16 0,0 2 0 0,-3-3 0 16,-2 0 16-16,0 0 16 0,-2-3 0 0,-3 2 0 16,1-2 96-16,-1 0 16 0,-1-1 0 0,1 0 0 15,0-1-80-15,0 0-16 0,3 0 0 0,0 0 0 16,2 1-288-16,1-2 0 0,1 2-208 0,2 1 80 31,2 0-784-31,0 0-160 0,2 0-16 0,-2 2-20416 0</inkml:trace>
  <inkml:trace contextRef="#ctx1" brushRef="#br0" timeOffset="60449.31">24275 17593 7359 0,'2'0'656'0,"-1"0"-528"0,-1 0-128 0,2 0 0 0,-2 0 1504 0,1 0 272 16,2 0 48-16,2-1 16 0,-5 1 1376 0,0 0 288 15,0 0 48-15,41 1 16 0,-41-1-720 0,34-1-144 0,-34 1-16 0,41 0-16 16,-41 0-1424-16,44-4-288 0,-28 1-48 0,1 0-16 15,2-1-448-15,5-3-80 0,0 0-32 0,0-2 0 16,0-1-144-16,-1 1-16 0,-2-1-16 0,-1-2 0 0,-2 2 16 0,-2-1 0 31,-3 1 0-31,-2-1 0 0,-4 2-48 0,-3 0 0 16,-2 2 0-16,-5-1 0 0,-2 1-128 0,-3 3 0 0,-2 0 144 0,-1 1-144 16,0 0 0-16,-4 0 0 0,-2 3 0 0,-4 2-192 15,0 1 192-15,-3 1-208 16,-1 2 80-16,-2 2 128 0,-1 2-192 0,-1 3 192 0,1 1-160 0,0 1 160 0,1 2-128 0,1 0 128 0,5 2 0 0,2-1-144 15,4 2 144-15,6-2 0 0,9-18 0 0,-9 37 0 32,9-37 0-32,0 0 0 0,9 52 0 0,-9-52-128 15,0 0 128-15,0 0-208 0,48 41 80 0,-48-41 128 0,0 0 0 0,53 14 0 0,-53-14 0 0,38 2 0 32,-38-2 0-32,33-2 0 0,-19-1 0 0,-3 1 192 15,2-1-64-15,0-2 0 0,-1 0 0 0,-2 1 0 16,-1-1-128-16,-2 1 160 0,-3 0-160 0,-2 1 160 0,-1 0-32 0,-2 0 0 15,-4 2 0-15,-2 1 0 0,0 0 16 0,-4 3 0 16,-5 1 0-16,-2 3 0 0,-2 2-144 0,0 2 0 16,2 0 0-16,-2 3 128 0,2 2-128 0,1-1 0 15,1 4 0-15,4-2 128 0,2 1-128 0,0 0 0 16,4 1 0-16,6-19 0 0,-4 37 0 0,4-37 0 16,0 0 0-16,0 0 0 0,21 63 0 0,-21-63 0 15,0 0 0-15,0 0 0 0,58 45 0 0,-58-45 0 16,0 0 0-16,0 0 0 0,65 22 0 0,-65-22 0 15,0 0 0-15,52 0 0 0,-52 0 144 0,43-6-144 16,-22 2 160-16,-1-2-160 0,-1 0 128 0,-3 1-128 16,-2-1 0-16,-1 0 0 0,-3 1 0 0,-2 0-240 0,1 1 32 0,-4-1-12656 15,1 2-2544-15</inkml:trace>
  <inkml:trace contextRef="#ctx1" brushRef="#br0" timeOffset="60717.35">24887 17776 24879 0,'4'-2'1088'0,"-2"2"256"0,0 0-1088 0,1 0-256 0,0 0 0 0,-2 2 0 0,2-1 1824 0,-3-1 304 0,0 0 64 0,0 0 16 0,0 0-304 0,64 38-64 16,-64-38-16-16,0 0 0 0,0 0-944 0,65 41-192 15,-65-41-48-15,0 0 0 0,0 0-416 0,0 0-96 16,55 30 0-16,-55-30-128 0,0 0 0 0,0 0 0 16,59 22 0-16,-59-22-144 15,0 0-480-15,0 0-80 0,0 0-32 0,0 0-17120 16</inkml:trace>
  <inkml:trace contextRef="#ctx1" brushRef="#br0" timeOffset="60940.75">25055 17736 34095 0,'-1'-3'1504'0,"-1"2"320"0,2-1-1456 0,0 2-368 0,0 2 0 0,-1-1 0 15,1 1 1536-15,0 1 224 0,-2 4 48 0,0 3 16 16,-3 4-944-16,0 3-192 0,-4 1-48 0,-1 3 0 16,-1 0-256-16,-2 1-48 15,2-1-16-15,-2-2 0 0,2 1-192 0,1-3-128 0,2 0 160 0,1-3-160 16,2-2 0-16,1-3 0 0,1 1 0 0,0-3-160 31,3-1-400-31,2-3-80 0,-1-2 0 0,3-1-18320 0</inkml:trace>
  <inkml:trace contextRef="#ctx1" brushRef="#br0" timeOffset="61413.39">25407 17848 16575 0,'5'0'1472'0,"-2"0"-1168"0,2 0-304 0,-3 0 0 0,1 0 1808 0,0 0 304 0,0 0 64 0,1 0 16 16,2 0 240-16,2 0 32 0,1 0 16 0,-1-2 0 15,1 2-688-15,-2-2-128 16,0 0-16-16,-2-1-16 0,2-1-896 0,-1 0-176 16,0 0-48-16,-2-2 0 0,0 0-336 0,-1-1-176 15,0 2 160-15,-3-3-160 0,0 1 0 0,-2 0 128 16,-2 2-128-16,-3-1 0 0,0 0 0 0,-4 1 0 0,-1-1 0 0,-2 2 0 15,-1 0 0-15,-2 1 0 16,0 3 0-16,0 0 0 0,1 3 0 0,2 1 0 0,0 3 0 0,1 0 0 16,1 1 0-16,0 1 0 15,1 1 0-15,3 1 0 0,1 0 0 0,0 2 0 0,2 0 0 0,2 0 0 0,3-2 0 0,0-11 0 16,0 0 0-16,0 0 0 0,0 0 0 0,26 55 0 16,-26-55-144-16,0 0 144 0,0 0 0 0,0 0 0 15,55 30-128-15,-55-30 128 0,0 0 0 0,0 0 0 16,44-5 0-16,-33 1 160 0,-1 0-32 0,-2-2-128 15,1 1 192-15,-1-2-64 0,-1 1 48 0,-1-1 0 16,1 1 0-16,-3 1 0 16,1 0 96-16,-3 1 32 0,1 1 0 0,-1 0 0 0,-1 2 16 0,1 0 16 0,-1 2 0 0,0 0 0 31,1 2-144-31,1 0-48 0,-1 1 0 0,1 1 0 0,1 0-144 0,-4-5 0 0,0 0 144 0,0 0-144 16,0 0 0-16,0 0 0 0,0 0 0 0,0 0 0 15,53 51 0-15,-53-51-208 0,0 0 48 0,0 0 16 31,0 0-384-31,0 0-80 0,55 11-16 0,-47-13-18672 0</inkml:trace>
  <inkml:trace contextRef="#ctx1" brushRef="#br0" timeOffset="62000.85">25739 17818 17503 0,'7'-3'768'0,"-4"2"176"0,1-1-752 0,-1 1-192 0,-2 0 0 0,1 1 0 0,-1 0 2432 0,2 1 448 0,2 0 80 0,-5-1 32 0,0 0-96 0,0 0-16 16,0 0 0-16,0 0 0 0,36 53-1728 0,-36-53-368 15,0 0-64-15,0 0-16 0,14 55-448 0,-14-55-80 16,0 0-32-16,0 0 0 0,0 0-144 0,21 53 0 16,-21-53 0-16,0 0 0 0,0 0 0 0,0 0 128 15,0 0-128-15,0 0 0 0,0 0 0 0,0 0 0 0,0 0 128 0,0 0-128 16,0 0 0-16,0 0 0 15,0 0 0-15,28-2 0 0,-28-4 0 0,0-1 0 0,0 1 128 0,0-1-128 16,2 0 0-16,1-1 160 0,-1-2-160 0,1 0 160 16,0 0-160-16,3-1 160 0,1-1-160 0,0 0 160 15,1 0-160-15,2 1 0 0,1 3 0 0,1 1 0 16,-2 1 0-16,0 2 0 0,-1 1 0 0,0 3 0 16,-9 0-176-16,0 0 176 0,0 0-128 0,0 0 128 0,0 0 0 0,0 0-128 15,0 0 128-15,56 34 0 0,-56-34 0 0,0 0 0 16,0 0 0-16,0 0 128 0,0 0-128 0,0 0 192 15,0 0-64-15,22 55 0 0,-22-50-128 0,0 0 176 16,0-2-176-16,-2-1 192 0,1 0-192 0,1-1 192 16,0-1-192-16,-2 0 192 0,1 0-192 0,1-1 0 15,-1-1 0-15,1 0 128 0,0-3 0 0,0 1-128 16,0 0 192-16,0-2-64 0,0-1-128 0,0 0 192 16,1 0-192-16,0-1 192 0,2-2-32 0,0 0 0 15,1 0 0-15,0-1 0 0,2-2-32 0,1 0 0 16,2-1 0-16,1-2 0 0,1 2-128 0,0 2 0 15,2 0 0-15,0 2 0 0,-2 5 0 0,0 2-256 0,-2 2 64 0,-1 1 16 16,1 1-48-16,-9-1-16 16,0 0 0-16,0 0 0 0,0 0 240 0,0 0-192 0,0 0 192 0,42 51-192 15,-42-51 192-15,0 0 0 0,0 0 0 0,0 0-144 16,21 63 144-16,-21-63 0 0,0 0 0 0,0 0 0 16,0 0-288-16,16 57 32 0,-13-49 0 0,1 1 0 31,-1-2-752-31,-1 0-144 0,1-1-16 0,2-2-16496 0</inkml:trace>
  <inkml:trace contextRef="#ctx1" brushRef="#br0" timeOffset="62457.21">26376 17938 14735 0,'1'7'640'0,"1"-3"160"0,1 1-640 0,-2-1-160 0,2 0 0 0,-2-1 0 0,1 1 1568 0,-1 3 288 0,-1-7 48 0,0 0 16 0,0 0 160 0,18 65 32 15,-18-65 16-15,0 0 0 0,12 54-1072 0,-12-54-224 16,0 0-32-16,0 0-16 0,0 0-336 0,14 58-80 16,-14-58-16-16,0 0 0 15,0 0-224-15,0 0-128 0,0 0 128 0,0 0-128 16,0 0 0-16,0 0 0 0,0 0-160 0,0 0 160 0,0 0-160 0,0 0 160 16,0 0-128-16,0 0 128 0,0 0 0 0,7-2 0 15,-10-6 144-15,2 0-144 0,-2-2 448 0,1-2-32 16,1 1 0-16,0-2 0 0,-2-1 480 0,1-3 80 15,-1-3 32-15,3-1 0 0,-1-1-192 0,1-4-48 16,0-3 0-16,1-1 0 0,2-3-272 0,2 2-64 0,0 0-16 0,2 2 0 16,3 2-176-16,1 1-48 15,4 5 0-15,2 1 0 0,2 5-192 0,0 2 0 0,0 3 0 0,0 3 0 0,-4 1 0 0,-15 6 128 16,33-4-128-16,-33 4 0 0,0 0 128 0,0 0-128 16,54 10 176-16,-54-10-176 0,0 0 240 0,0 0-64 15,0 0-16-15,0 0 0 0,0 0-160 0,15 59 160 16,-21-47-160-16,-3-1 160 0,-1-1-160 0,-3 0 0 15,0-2 0-15,-2 1 0 0,2-2 0 0,-1-1 0 16,3-1 0-16,-2-2 128 0,3 0-128 0,0 0 0 16,2-2 0-16,0-1 0 15,3 0-384-15,-1 1-176 0,-1-1-16 0,3-1-12400 16,0 1-2464-16</inkml:trace>
  <inkml:trace contextRef="#ctx1" brushRef="#br0" timeOffset="62788.33">26805 17390 31327 0,'-1'-25'1392'0,"2"6"272"0,2 5-1328 0,0 4-336 0,-2 6 0 0,1 3 0 0,-1-1 1440 0,1-1 224 0,0-2 32 0,1-2 16 0,1 1-256 0,1 2-48 16,-1 2-16-16,-3 7 0 0,1 3 272 0,-2 3 48 15,0-11 16-15,0 0 0 0,0 60-1728 0,0-60-176 0,-4 53-112 0,4-53-32 16,-3 62 704-16,3-62 128 16,-2 65 16-16,2-65 16 0,-1 63-320 0,1-63-64 15,0 56-16-15,0-56 0 0,-2 54-144 0,2-54 0 16,-1 45 0-16,1-45 0 0,0 0-528 0,-3 49 16 0,2-37 0 0,-1-2 0 31,0-2-320-31,0-2-64 0,-1-1-16 0,2 0 0 16,0-2-48-16,-1-1 0 0,1-2 0 0,-1 0-17968 0</inkml:trace>
  <inkml:trace contextRef="#ctx1" brushRef="#br0" timeOffset="63104.83">26982 17798 11967 0,'4'0'1072'0,"-1"-1"-864"0,0-1-208 0,-2 2 0 16,1 0 2208-16,2-1 400 0,3 0 80 0,4-2 0 15,6-1 688-15,0-1 128 0,0 1 16 0,-1 0 16 16,-4 1-1872-16,1-1-384 0,-3 1-80 0,0-3-16 16,-3 2-688-16,0-2-144 0,-1 1-32 0,-4-2 0 15,1-2-128-15,-3 1-48 0,-1-2 0 0,-2-1 0 16,-1-2-144-16,-2 0-144 0,-1 0 144 0,-1 1-208 0,-2 2 64 0,-2 1 16 16,-2 4 0-16,2 2 0 0,-1 1 608 0,-1 5 128 15,0 2 32-15,1 3 0 0,0 2 64 0,2 1 32 16,0 3 0-16,2 2 0 0,1 2-224 0,2 1-64 15,6-19 0-15,-4 36 0 0,4-36-320 0,0 0-128 16,10 58 0-16,-10-58 0 0,0 0 240 0,33 55-48 16,-33-55-16-16,0 0 0 0,57 50 0 0,-57-50 0 15,0 0 0-15,0 0 0 0,71 38-176 0,-71-38-144 16,0 0 144-16,58 15-208 16,-58-15-784-16,0 0-160 0</inkml:trace>
  <inkml:trace contextRef="#ctx1" brushRef="#br0" timeOffset="70061.39">14672 15347 7359 0,'-1'-11'656'0,"-1"5"-528"16,2-1-128-16,0 2 0 0,0 0 1056 0,0 2 176 0,0-1 48 0,2-1 0 0,-1-7 1024 0,-1 0 224 15,2-1 32-15,-2 3 16 0,0 3-144 0,0 4-48 16,0 3 0-16,0 6 0 0,1 4-848 0,0 4-192 15,2 7-16-15,0 7-16 0,1 6-304 0,-1 6-64 16,0 1-16-16,0 4 0 0,0 1-192 0,-1 0-32 16,1-1-16-16,1 1 0 0,1 5-368 0,0 4-80 15,2 5-16-15,2-2 0 0,-1-3-224 0,-1-7 144 0,2-6-144 0,-3-7 128 16,-6-35-128-16,9 56 0 0,-9-56 0 0,9 50 128 16,-9-50 48-16,6 44 0 0,-6-44 0 0,5 34 0 15,-5-34-176-15,0 0 192 0,2 33-192 0,-4-23 192 16,2-3-192-16,-1 0 0 0,-1-3 0 0,1-1 0 15,0-2 0-15,-1-1-192 0,2-1 32 0,-1-1 16 32,1-1-496-32,0-2-112 0,0-1-16 0,0-2 0 15,1-2-1648-15,1-3-336 0,0-1-64 0,0-2-11776 0</inkml:trace>
  <inkml:trace contextRef="#ctx1" brushRef="#br0" timeOffset="70723.28">14657 15000 1839 0,'-3'1'0'0,"1"0"160"0,1 1-160 0,0-1 0 0,-1 1 0 0,1-1 0 0,-1 1 816 0,-1 2 128 0,1 3 16 0,-4 3 16 0,0 4 736 0,-1 0 144 0,-1 2 16 0,-1 0 16 16,-1 1 480-16,1-1 80 0,0-1 32 0,-2 1 0 15,-1 4-496-15,0 1-80 16,-1 2-32-16,-1 1 0 0,-2 2-752 0,2 3-160 0,-1 0-16 0,1 2-16 15,-2 2-416-15,2-1-96 16,0 1-16-16,1-5 0 0,2-1-160 0,1-4-48 16,1-2 0-16,2-4 0 0,2-2-48 0,2-2-16 0,0-3 0 0,0-2 0 0,2-1-128 0,1-1-224 15,0-3 48-15,0 0 16 16,3-3-480-16,-1-2-112 0,0 2-16 0,1-4 0 16,2 0-736-16,1-5-160 0,1 2-16 0,2-3-16 15,-1-2-160-15,0-4-16 0,1-4-16 0,1-1 0 16,0-3 192-16,0-1 32 0,0-2 16 0,-1-3 0 15,0-1 208-15,-2 0 32 0,-1 4 16 0,1-1 0 16,0-4 160-16,0-1 16 0,0 1 16 0,0-1 0 16,3 2 592-16,-2 1 112 0,2 5 32 0,-1 4 0 0,-2 4 816 0,-2 3 160 0,1 4 48 0,-2 3 0 31,-1 2 1920-31,1 3 384 0,2 0 80 0,0 4 0 0,1 2 112 0,-7-4 16 0,0 0 0 0,0 0 0 16,38 56-336-16,-38-56-64 15,24 54-16-15,-24-54 0 16,34 73-848-16,-34-73-160 0,41 82-48 0,-41-82 0 0,43 72-832 0,-43-72-192 15,44 54-16-15,-44-54-16 0,0 0-192 0,62 54-32 16,-62-54-16-16,0 0 0 0,0 0-112 0,70 35-32 16,-70-35 0-16,0 0 0 0,0 0-160 0,0 0 0 15,0 0 0-15,0 0 0 16,0 0-576-16,0 0-128 0</inkml:trace>
  <inkml:trace contextRef="#ctx1" brushRef="#br0" timeOffset="76368.28">26588 15977 11055 0,'0'0'976'0,"0"2"-784"0,0-1-192 0,0 0 0 0,-2 2 608 0,1 0 80 0,-2 4 16 0,-1 5 0 0,-3 3-304 0,-3 6-48 16,-3 0-16-16,2 1 0 0,-3 2 304 0,0-2 48 15,0 2 16-15,-1-1 0 0,3-1-400 0,-1 0-80 16,0-1-16-16,2 0 0 0,0-1-208 0,1-2 0 0,1 1 0 0,-1-2 0 16,3-3-128-16,0-3 128 0,2 0 0 0,0-2 0 31,3-2-288-31,0-4 48 0,1-2 16 0,1-1 0 31,1-1-608-31,1-2-112 0,0 0-16 0,3-3-5632 0</inkml:trace>
  <inkml:trace contextRef="#ctx1" brushRef="#br0" timeOffset="76716.58">26319 16164 6447 0,'2'0'576'0,"-2"0"-576"16,1 0 0-16,-1 0 0 0,0 0 400 0,-1 1-16 15,1 1-16-15,-2-1 0 0,0 3 320 0,-3 2 64 16,0 1 16-16,-2 0 0 0,-2 3 576 0,-1 3 112 16,0 1 16-16,0 4 16 0,1 3-464 0,0 0-112 15,1 1-16-15,8-22 0 0,-15 46-224 0,15-46-48 16,0 0-16-16,-9 74 0 0,9-74-160 0,0 0-16 0,0 0-16 16,19 70 0-16,-9-60 48 0,2-5 16 0,3-1 0 0,2-6 0 15,3 0 544-15,1-4 128 0,3-3 0 0,-1-2 16 16,2-2-80-16,0-4 0 0,1 0-16 0,-1-1 0 15,1 0-320-15,-4-2-64 0,0 3-16 0,-3 0 0 16,0 2-160-16,-2 0-16 0,-2 3-16 0,-1-1 0 0,0 3-256 16,-1 0-48-16,-3 3-16 0,0 1 0 15,-2 2-480-15,-2 0-80 0,0 3-32 0,-2 1 0 16,0 2-1104-16,-2 1-240 0,0 1-32 0,0 2-12272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6:43:52.96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6:43:56.346"/>
    </inkml:context>
  </inkml:definitions>
  <inkml:trace contextRef="#ctx0" brushRef="#br0">14835 10155 14735 0,'-5'10'1312'0,"1"0"-1056"0,1-3-256 0,2-1 0 0,-2-2 1392 0,0 3 208 0,-4 7 64 0,-4 9 0 0,-3 6 960 0,-2 4 192 15,-2 1 32-15,1-3 16 0,1-4-1104 0,4-3-224 0,-1 0-32 0,2-6-16 32,2-1-784-32,2-1-176 0,0-5-16 0,1-1-16 15,2-3-496-15,3-3 0 0,-1-1 0 0,2-3-11216 16,3-1-2352-16</inkml:trace>
  <inkml:trace contextRef="#ctx1" brushRef="#br0">25921 14971 0</inkml:trace>
  <inkml:trace contextRef="#ctx0" brushRef="#br0" timeOffset="4130.33">21911 9883 6447 0,'0'-3'576'0,"1"0"-576"0,-1 2 0 0,1-1 0 0,-1 1 864 0,0-1 64 0,0-2 16 0,0-3 0 15,2-3 1440-15,-4-1 304 0,1-2 48 0,-3 0 16 16,1-1-16-16,-4 0 0 0,0 0 0 0,0-2 0 15,-2 0-576-15,1-3-112 0,-4 2-32 0,0-3 0 16,-1 2-800-16,0 0-176 0,1-2-16 0,-4 0-16 0,-1-2-560 0,0-2-128 16,-1-3 0-16,-2 0-16 0,-3-3-128 0,-1 2-32 15,-2-3 0-15,-4 1 0 16,-1 5-16-16,-5 1-128 0,0 3 192 0,-5 1-64 16,-4 6 32-16,-5 2 0 0,-5 4 0 0,-1 1 0 15,0 3-160-15,-4 4 0 0,-5 5 144 0,-3 6-144 16,0 5 0-16,0 4 0 0,3 2 0 0,0 1 0 0,2 1 0 0,1 1 0 15,2 4 0-15,4-2 0 16,1 1-144-16,2 0 144 0,5-2-160 0,7-1 160 16,3-2 0-16,6 1-144 0,1 0 144 0,4 0 0 0,1 1 0 0,4 0 0 15,-1 1 0-15,5-1 0 0,1-1 0 0,3 0 0 16,1-1 0-16,5 1-128 0,2-1 128 0,3-1 0 16,3 2 0-16,4-1 0 0,2-1 0 0,-6-22 0 15,24 44 0-15,-24-44 0 0,37 41 0 0,-37-41 0 16,51 43 0-16,-51-43 0 0,67 42 0 0,-67-42 0 15,84 49 0-15,-84-49 128 0,93 51-128 0,-93-51 0 16,100 45 0-16,-100-45 0 0,108 43 0 0,-108-43 128 0,110 37-128 16,-110-37 0-16,110 25 0 0,-110-25 0 15,107 10 0-15,-107-10 0 0,109-4 0 0,-54-3 144 0,2 0-144 16,-4-2 0-16,-53 9 176 0,105-20-176 0,-105 20 160 0,93-25-160 16,-93 25 144-16,78-33-144 0,-41 15 128 0,-2-3-128 15,-3 0 192-15,-1-5-64 0,1-1 0 0,1-4 0 16,3-3 176-16,-2-1 16 0,-2 0 16 0,-4-1 0 15,-2 2-64-15,-4 2-16 0,-2 4 0 0,-4 1 0 16,-3 1-256-16,-5 5 160 0,-2 3-160 0,-4 2 128 16,-2 5-128-16,-4 3 0 0,0 2 0 0,-2 2-176 15,-2 2-432 1,-2 2-96-16,-3 3 0 0,-2 1-12576 0,1 1-2512 0</inkml:trace>
  <inkml:trace contextRef="#ctx0" brushRef="#br0" timeOffset="19597.07">16338 8483 4591 0,'-2'-5'400'0,"-1"1"-400"0,2 3 0 0,0-2 0 0,-1 3 528 0,1-2 32 0,-2 0 0 0,-1-3 32 15,-1 1 304-15,-2-1 64 0,3 0 16 0,-2 2 0 16,4 2 176-16,-3 2 16 0,3 2 16 0,0 3 32 16,2 1 256-16,-1 1 32 0,2 5 16 0,1 1 32 15,-1 2-224-15,2 2-48 0,-2 1-16 0,2 0 32 16,0 3 64-16,-2-1 16 0,2 0 0 0,-1-3 32 16,0 1-128-16,1-1-48 0,-1 2 0 0,-1-2 48 0,-1 3-416 15,1 2-80-15,1 0-16 0,-2 1 48 0,1 1-240 0,-1-1-64 16,0-3 0-16,0 0 48 0,0 3-176 0,0 2-16 15,0-1-16-15,0-1 32 0,0 0-160 0,0 0-32 16,0 0-16-16,0-1 0 0,0-2-176 0,0-1 128 16,-1 0-128-16,-1-2 176 0,4-1-176 0,-2-1 160 15,0-1-160-15,1-2 192 0,-1 0-192 0,2-2 144 16,-1 0-144-16,1 2 128 0,0-2-128 0,1 2 0 16,0-2 144-16,-2 0-144 0,2-1 0 0,0 0 0 15,0-1 0-15,-2-1 128 0,2 1-128 0,0-2 0 16,0 0 0-16,0-2 0 0,-1 0 0 0,0-1 0 15,1-1 0-15,-1 0 128 0,1-1-128 0,-1 1 0 0,1-1 0 0,-1-1 128 16,1 0-128-16,-1 1 0 0,0 1 128 0,1 0-128 16,0-1 0-16,0 0 0 0,0 1 0 15,-2-1 128-15,2 1-128 0,-2 0 0 0,2 0 0 0,0 0 0 16,1 0 0-16,-1 1 0 0,3-1 0 0,-2-1 0 16,0 1 0-16,2 0 0 0,0-1 0 0,-1-1 0 15,2 0 0-15,0-1 144 0,3 0-144 0,0-1 0 16,1 0 160-16,1-1-160 0,0-1 128 0,-12 3-128 15,0 0 0-15,0 0 128 0,61-11-128 0,-61 11 0 16,0 0 0-16,55-11 0 0,-55 11 128 0,0 0-128 16,55-12 0-16,-55 12 0 0,43-10 0 0,-24 5 0 15,-19 5 0-15,43-10 0 0,-43 10 0 0,42-10 0 16,-42 10 0-16,0 0 0 0,64-13 0 0,-64 13 0 16,0 0 0-16,70-10 0 0,-70 10 0 0,54-5 0 15,-54 5 0-15,0 0 0 0,83-7 0 0,-83 7 0 16,65-3 0-16,-65 3 0 0,68-3 0 0,-68 3 0 15,68 0 0-15,-68 0 0 0,65-1 0 0,-65 1 0 0,61-3 0 0,-61 3 0 16,63-3 0-16,-63 3 0 0,64-1 0 0,-64 1 0 16,58 0 0-16,-58 0 0 0,66-2 0 0,-66 2 0 15,68 0 0-15,-68 0 0 0,71-3 0 0,-71 3 0 16,75-1 0-16,-75 1 0 0,70-7 0 0,-70 7 0 16,67-7 0-16,-67 7 0 0,65-6 0 0,-65 6 0 15,66-4 0-15,-66 4 0 0,71-3 0 0,-71 3 0 16,73 0 0-16,-73 0 0 0,72 4 0 0,-72-4 0 15,69 6 0-15,-69-6 0 0,64 4 0 0,-64-4 0 16,62 3 0-16,-62-3 0 0,66 0 0 0,-66 0 0 16,65 0 0-16,-65 0 0 0,70 0 0 0,-70 0 0 15,74 0 0-15,-74 0 0 0,77 0 0 0,-77 0 0 0,79 3 0 0,-79-3 0 16,75 1 0-16,-75-1 0 0,72-3 0 0,-72 3 0 16,63-1 0-16,-63 1 0 0,70 1 0 0,-70-1 0 15,74 2 0-15,-74-2 0 0,77 1 0 0,-77-1 0 16,75 7 0-16,-75-7 0 0,74 9 0 0,-74-9 0 15,71 4 0-15,-71-4 0 0,0 0 0 0,88 3 0 16,-88-3 0-16,67-1 0 0,-67 1 0 0,71-3 0 16,-71 3 0-16,72-2 0 0,-72 2 0 0,74-1 0 15,-74 1 0-15,72 1 0 0,-72-1 0 0,69 0 0 16,-69 0 0-16,65 2 0 0,-65-2 0 0,62-2 0 16,-62 2 0-16,59-3 0 0,-59 3 0 0,64-2 0 15,-64 2 0-15,66-3 0 0,-66 3 0 0,70-3 0 16,-70 3 0-16,67-1 0 0,-67 1 128 0,67 0-128 15,-67 0 0-15,66 0 0 0,-66 0 0 0,62-3 0 16,-62 3 0-16,60-3 0 0,-60 3 0 0,59-6 0 0,-59 6 0 0,56-3 0 16,-56 3 0-16,61-1 0 0,-61 1 0 0,57 0 0 15,-57 0 128-15,58 1-128 0,-58-1 0 0,0 0 0 16,82 7 0-16,-82-7 0 0,0 0 0 0,74 6 0 16,-74-6 0-16,0 0 0 0,70 9 0 0,-70-9 0 15,0 0 0-15,65 2 0 0,-65-2 0 0,0 0 0 16,62 3 0-16,-62-3 0 0,0 0 0 0,65 3 0 15,-65-3 128-15,0 0-128 0,0 0 0 0,76 9 0 16,-76-9 0-16,0 0 0 0,0 0 0 0,74 11 0 16,-74-11 0-16,0 0 0 0,0 0 0 0,59 7 0 15,-59-7 128-15,0 0-128 0,0 0 0 0,0 0 192 16,0 0-192-16,59-1 192 0,-50-1 16 0,-2-1 16 0,0-1 0 0,0 0 0 16,-2 0-48-16,3-1-16 0,-3 0 0 0,-1-1 0 15,-1 0-160-15,2-1 192 0,-3 0-192 0,1-1 192 16,0-1-192-16,-2-1 192 0,2-1-192 0,0-4 192 15,-2-1-64-15,1-1 0 0,-1-3 0 0,1-1 0 16,1-3 16-16,1-1 0 0,0-4 0 0,2 1 0 16,1 1-144-16,-2-1 160 0,4-2-160 0,-2 2 160 15,0 0-160-15,-1-2 0 0,2-1 0 0,2-3 0 16,-2 3 0-16,1 0 0 0,-1 3 0 0,-1-2 0 16,1 3 0-16,-3 0 0 0,-1 3 0 0,-2 0 0 15,-1 2 0-15,-1 2 0 0,0-1 0 0,-1 2 0 16,-2 3 192-16,2 0-64 0,-2 0 0 0,0 1 0 15,-1 2 0-15,1 0-128 0,-1 2 192 0,-1-2-64 0,1 2-128 16,-1 0 128-16,0 1-128 0,1 0 128 0,-2 2-128 0,2-1 160 16,1 2-160-16,-1 0 160 0,0 3-160 0,0 0 0 15,-1 1 144-15,1 1-144 0,0 1 128 0,-2 1-128 16,1 1 128-16,-4 2-128 0,3 1 0 0,-1 2 128 16,-1 0-128-16,-2 1 0 0,-1 0 0 0,-2 0 0 15,-1 0 0-15,-2-1 0 0,1 1 0 0,-1-2 0 16,-2-1 0-16,0 2 0 0,1-2 0 0,-2 1 0 15,-1-1 0-15,-1-1 128 0,1 1-128 0,-2-1 0 16,-2 0 128-16,-3-1-128 0,0 1 0 0,-1-1 128 16,-2-2-128-16,1 0 0 0,-2 0 0 0,-1 0 144 15,0 0-144-15,-2-2 0 0,0 4 176 0,-4-2-176 0,-3 1 160 16,-3 0-160-16,-2 1 176 0,-4 1-176 0,1-2 192 0,-1 1-192 16,-1-1 176-16,-4 0-176 0,-1-1 160 15,-2 0-160-15,1 2 160 0,1-2-160 0,-1 1 160 0,-3 1-160 16,-8-1 144-16,-1-1-144 0,-1 1 128 0,1-1-128 15,0 0 144-15,-2 0-144 0,2 0 160 0,-1 0-160 0,0 0 192 16,-3 0-64-16,-2 0-128 0,4 0 192 16,5-1-192-16,-2 2 0 0,-2-1 128 0,-4 3-128 0,-2-1 0 0,-1 0 0 15,1 3 0-15,1-1 0 16,3 0 128-16,-1 2-128 0,1-1 0 0,3 1 0 0,-1 1 0 0,0-1 128 16,2 0-128-16,2-4 0 15,3 1 0-15,5 0 0 0,6 1 0 0,4 0 0 16,3 1 0-16,1-1 0 0,0 0 0 0,3-1 0 15,5 3-416-15,2-4-80 0,3 3-16 0,5-2 0 16,5 1-480-16,1-1-96 0,6 1-32 0,0 0-20000 16</inkml:trace>
  <inkml:trace contextRef="#ctx0" brushRef="#br0" timeOffset="20969.32">8229 8418 10127 0,'0'2'896'0,"0"0"-704"0,0 1-192 0,0-2 0 0,0 2 784 0,0 0 128 0,0 1 32 0,-1 4 0 0,-1 4 1008 0,2 2 208 15,-1 3 32-15,-1-2 16 0,1 2-384 0,0-3-80 16,1 1-16-16,-2-4 0 0,2 0-512 0,0-2-96 16,0-2-32-16,0-2 0 0,3 0 0 0,0-4 0 15,1 0 0-15,2-3 0 0,1-1-208 0,3-3-48 16,0-2-16-16,-1-2 0 0,4-2-208 0,1-4-32 16,2-6-16-16,-1-2 0 0,0 3-208 0,1-4-32 15,3-6-16-15,3-8 0 0,4-4-144 0,1-5-32 0,0-2 0 0,1-1 0 16,0 2-128-16,-4 2 0 0,0 3 144 0,-3 6-144 15,-2 3 0-15,-4 3 0 0,-1 0 0 0,-2 7 0 32,-3 5-512-32,0 2-80 0,-2 2-16 0,-1 4-17504 0</inkml:trace>
  <inkml:trace contextRef="#ctx0" brushRef="#br0" timeOffset="21919.64">11536 8432 1887 0,'-3'-2'0'0,"0"1"0"0,3 1 0 0,0-2 176 0,0 2-176 0,0 0 0 0,-1-1 0 0,-2 0 0 0,0-2 304 0,1 0 16 0,-1 2 16 0,0-1 0 15,0 1 48-15,2 1 0 0,-2-2 0 0,1 2 0 0,2 0 16 0,-1 0 16 16,1 2 0-16,-1-1 0 16,1 1 464-16,-2 0 80 0,4 1 32 0,-1 1 0 15,0 4 224-15,2 0 32 0,1 3 16 0,1 2 0 16,-1 3 272-16,2-2 48 0,-2 1 16 0,0 1 0 16,2-2-96-16,-2 0-16 0,2 0 0 0,-2-1 0 15,1-3-176-15,1-2-32 0,-2-2-16 0,2-3 0 16,0-2-32-16,-1-1 0 0,1-1 0 0,0-5 0 15,1-1-48-15,1-3-16 0,2-4 0 0,1-3 0 0,1 0-352 16,0-3-80-16,0 1-16 0,2-5 0 16,3-5-384-16,1-3-80 0,0-5 0 0,4-1-16 0,-1-3-48 0,0 0 0 15,2 0 0-15,-2 0 0 0,3-1-192 0,-2 3 176 16,0 3-176-16,-3 0 160 0,1 3-160 0,0-1 0 16,0 3 0-16,-2 2 0 0,-2 4-192 0,-1 1-64 15,-2 3 0-15,0 1-12288 0,-1 4-2432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57:25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6985 10655 10127 0,'1'0'896'0,"-1"0"-704"0,0 0-192 0,0 0 0 0,0 0 1136 0,1 0 192 0,1 0 32 16,-1 0 16-16,2 2 816 0,1-4 176 0,-1 4 16 0,-2-1 16 0,2 2-672 0,-1 0-144 16,1 0-32-16,-1 1 0 15,0 0-208-15,-1 0-64 0,2 2 0 0,-2 0 0 0,2 1-304 0,-1 0-64 16,1 1-16-16,-2 1 0 0,2 1-240 0,-3 1-48 15,1-1-16-15,1 1 0 0,-2 0-208 0,1 2-32 16,-1 0-16-16,0 0 0 0,0 1-96 0,-1 0-32 16,1 0 0-16,0 2 0 0,-2-1-80 0,2-1-128 0,-1 2 176 15,1-2-176-15,0 0 160 16,0 0-160-16,-2 0 128 0,2-1-128 0,-1 1 128 0,2-1-128 0,-2 1 128 0,0 0-128 16,-1 0 128-16,-1 0-128 0,2 2 0 15,-1-1 128-15,0 1-128 0,-1 0 160 0,1-4-160 0,1 2 160 16,-2 0-160-16,2 2 128 0,-1-3-128 0,1 1 128 15,-1-3-128-15,1 2 0 16,1 0 0-16,0-1 128 0,1 0-128 0,-1-2 0 16,0 1 0-16,0-1 128 0,0 1-128 0,2-1 0 0,-2 0 144 0,0-2-144 0,0 2 0 0,0 1 144 31,0-1-144-31,0 0 0 0,0 2 128 0,0-1-128 0,0-1 0 0,0 1 0 16,0 0 0-16,0-1 0 15,0 0 0-15,1-1 0 0,-1 0 0 0,0 0 0 16,0-2 0-16,2 1 0 0,-2 0 128 0,1-1-128 0,-1-2 0 0,0 2 0 15,0 0 0-15,2-1 0 0,-2-2 0 0,0 2 0 16,0-2 0-16,0 0 0 0,0 1 0 0,0-3 0 16,-2 0 128-16,2 1-128 0,0 0 0 0,0-1 0 0,0 1 0 0,2-1 0 15,-2-1 128-15,0 2-128 0,0-2 0 0,1 1 0 16,-1 0 0-16,0 0 0 16,1 1 128-16,-1 0-128 0,0-1 0 0,2 0 0 0,-2 1 0 0,0-2 0 15,0 2 0-15,1 0 0 0,-1-1 0 0,0 0 0 16,0-1 0-16,2 1 0 0,-2-2 0 0,1 0 0 0,0 0 0 0,1 0 0 31,-1 0 128-31,1-2-128 0,-1 2 0 0,1-1 0 16,0-1 160-16,1 2-160 0,-1-1 128 0,0 0-128 15,1-1 0-15,0 2 128 0,1-1-128 0,-1-1 0 16,0 1 0-16,0 0 0 0,1-1 128 0,0 1-128 0,0 1 0 0,2-2 0 16,0 2 0-16,1 0 0 0,1-1 0 0,-8 1 0 15,0 0 0-15,0 0 0 0,0 0 0 0,60 0 0 16,-60 0 0-16,0 0 0 0,0 0 0 0,59-1 0 15,-59 1 0-15,0 0 0 0,0 0 0 0,64-5 0 16,-64 5 0-16,0 0 0 0,0 0 0 0,57-1 0 16,-57 1 0-16,0 0 0 0,0 0 0 0,57-2 128 15,-57 2-128-15,0 0 0 0,0 0 0 0,56 0 0 16,-56 0 128-16,0 0-128 0,0 0 0 0,0 0 0 0,70 3 0 0,-70-3 128 16,0 0-128-16,0 0 0 0,0 0 0 0,62 7 0 15,-62-7 0-15,0 0 0 0,0 0 0 0,0 0 0 16,0 0 0-16,0 0 0 0,68 14 0 0,-68-14 0 15,0 0 0-15,0 0 0 0,0 0 0 0,0 0 0 16,67 6 0-16,-67-6 0 0,0 0 128 0,0 0-128 16,60 4 864-16,-60-4 144 0,0 0 16 0,0 0 16 15,69 0-1632-15,-69 0-336 0,0 0-64 0,0 0-16 16,68 3 816-16,-68-3 192 0,0 0 0 0,0 0 0 16,66 7 0-16,-66-7 0 0,0 0 0 0,0 0 0 0,64 12 0 0,-64-12 0 15,0 0 0-15,0 0 0 0,0 0 0 0,69 14 0 16,-69-14 0-16,0 0 0 0,0 0 0 0,0 0 0 15,0 0 128-15,68 8-128 16,-68-8 0-16,0 0 0 0,0 0 128 0,0 0-128 0,62 3 0 0,-62-3 0 16,0 0 128-16,0 0-128 0,0 0 0 0,65 3 0 15,-65-3 128-15,0 0-128 0,0 0 0 0,0 0 0 16,65 4 128-16,-65-4-128 0,0 0 0 0,0 0 0 0,0 0 128 0,0 0-128 16,66 11 0-16,-66-11 0 15,0 0 128-15,0 0-128 0,0 0 0 0,0 0 0 0,0 0 128 0,0 0-128 16,67 10 0-16,-67-10 0 0,0 0 128 0,0 0-128 15,0 0 0-15,0 0 0 0,0 0 128 0,0 0-128 16,0 0 0-16,0 0 160 0,55-7-160 0,-51 6 128 16,-3-2 0-16,2 2 0 15,-1-2 0-15,-1-2 0 0,2 3 0 0,-2-1 0 16,2-1 0-16,-3-1 0 0,2 0 16 0,-1-1 0 0,-1-1 0 0,1 0 0 16,-1-3 48-16,2 0 16 0,-1-1 0 0,-1-2 0 15,2-1 48-15,-1 0 16 0,0 0 0 0,1 0 0 16,-1-1-16-16,1 1-16 15,-1-1 0-15,2 1 0 0,-2-2-80 0,1 1-16 0,-2 0 0 0,1 0 0 0,1 2 0 0,-1-2 0 16,0 1 0-16,1-2 0 0,-1 0 32 0,1 2 0 16,-1-1 0-16,0 1 0 15,1 0 64-15,-2-1 16 0,0 1 0 0,0 0 0 16,0 1 32-16,0-1 16 0,0 0 0 0,0-3 0 0,-2 2 0 0,2-1 0 16,0 1 0-16,0-1 0 0,-1 1 0 15,1-1 0-15,-1 3 0 0,1-1 0 0,1 3-48 0,-1 0-16 16,0-1 0-16,1 2 0 0,-1 2 192 0,0-1 32 15,0 1 16-15,0 1 0 16,0 1-352-16,-1 1-128 0,1-1 0 0,0 0 0 16,-1 2 0-16,-1 0 0 0,2 0 0 0,-1-1 0 0,1 1 0 15,1 0 0-15,-1-2 0 0,-1 2 0 16,1 1 0-16,0-1 0 0,0 0 0 0,1 1 0 0,-1-1 0 0,2-1 0 16,-1 3 0-16,0-1 0 15,1 0 0-15,-1-1 0 0,1 1 0 0,1 0 0 0,-2 0 0 0,0 2 0 16,1-2 0-16,-1 0 0 0,1 2 0 0,-1-2 0 15,0 0 0-15,1 2 0 0,-2-1 0 0,0 1 0 16,1-1 0-16,1 1 0 0,-2 1 0 0,1-1 0 16,-1 1 0-16,0-2 0 0,0 1 0 0,0 1 0 15,0-2 0-15,0 1 0 0,-1 1 0 0,1 0 0 16,1 0 0-16,-1 0 0 0,2 0 0 0,-2 0 0 0,0 0 0 0,0 1 0 31,0-1-384-31,1 2-80 0,0-2-16 0,-1 1 0 0,2-1 240 0,-2 2 48 0,0-2 16 0,0 0 0 16,0 0 32-16,0 1 0 0,0-1 0 0,0 1 0 15,0-1-64-15,0 2-16 0,0-2 0 0,0 0 0 32,0 0-384-32,0 1-80 0,0 1-16 0,1-1 0 15,-1 0-400-15,2 1-96 0,-1-1-16 0,0 2 0 16,1 0-384-16,-2 3-64 0</inkml:trace>
  <inkml:trace contextRef="#ctx0" brushRef="#br0" timeOffset="2631.19">11756 9507 23039 0,'2'-9'2048'15,"-2"5"-1648"-15,1 0-400 0,1 0 0 0,1 2 1552 0,-3 1 240 0,1 1 32 0,0 0 16 0,1 0 496 0,1 3 96 0,-2 2 32 0,0 5 0 0,2 6-1120 0,-1 4-208 0,-2 2-48 0,0 4-16 16,0 2-576-16,0 4-112 0,0 6-32 0,1-2 0 16,-1-2-80-16,0-3-16 0,0 0 0 0,1-2 0 15,1 3-64-15,-1-7 0 0,2-1-16 0,-1-1 0 16,0-2-176-16,1-3 0 0,0-1 144 0,0-3-144 15,-3-14 0-15,0 0 128 16,0 0-128-16,10 38 0 0,-7-33 0 0,-3-4 0 16,1 0-160-16,0-3 160 0,-1-1-656 0,-1-3-32 0,0-2 0 15,-2-2-12272-15,0 1-2464 0</inkml:trace>
  <inkml:trace contextRef="#ctx0" brushRef="#br0" timeOffset="2874.87">11311 9505 33167 0,'-2'-2'1472'0,"2"0"304"0,0 1-1424 0,2 1-352 16,3 0 0-16,-1 0 0 0,3 0 848 0,-7 0 112 15,0 0 0-15,64 3 16 0,-64-3 544 0,81 5 96 0,-81-5 32 0,88 6 0 16,-88-6-800-16,82 4-144 0,-82-4-48 16,81 4 0-16,-81-4-240 0,74 2-48 0,-74-2-16 0,64 0 0 15,-64 0-48-15,58-4-16 0,-58 4 0 0,51-6 0 31,-51 6-160-31,0 0-128 0,59-10 144 0,-59 10-144 0,0 0 0 0,0 0-208 0,51-13 16 0,-43 10 0 32,-1 1-464-32,-2 0-96 0,-2 1-16 0,-2 1 0 15,-1 0-320-15,-3 1-64 0,0 2 0 0,-4 3-17296 16</inkml:trace>
  <inkml:trace contextRef="#ctx0" brushRef="#br0" timeOffset="3240.28">11937 10037 18431 0,'0'0'816'0,"0"0"160"0,0 0-784 0,0 0-192 16,0 0 0-16,0 0 0 0,0 0 1856 0,38 43 336 0,-38-43 64 16,0 0 16-16,0 0 336 0,65 34 64 0,-65-34 16 0,0 0 0 15,61 12-1264-15,-61-12-240 0,0 0-48 0,0 0-16 16,69-10-480-16,-69 10-112 0,30-16-16 0,-17 8 0 15,-1-1-80-15,0 1-32 0,-2-2 0 0,0 0 0 16,-2 0-16-16,0 0 0 0,1 0 0 0,-1-4 0 16,-1 1 0-16,-1 1 0 0,-2-4 0 0,-2 2 0 15,-1 1 96-15,-1-1 16 0,-4 0 0 0,0 0 0 16,-3 1 0-16,-3 2 0 0,-2 0 0 0,0 1 0 16,-2 3-112-16,-3 1-32 0,0 3 0 0,-2 2 0 15,1 4-144-15,-3-1-16 0,-2 4-16 0,1 1 0 0,2 2-176 0,3-1 0 16,1 2 0-16,4 3 0 0,-1 1-176 0,3 3-16 15,2-2 0-15,0 2 0 16,1 0-480-16,3 0-96 0,1 2-32 0,3-2 0 16,2-2-384-16,-2-15-80 0,0 0-16 0,0 0-18864 0</inkml:trace>
  <inkml:trace contextRef="#ctx0" brushRef="#br0" timeOffset="3540.76">12610 9472 38703 0,'-7'-22'1712'0,"4"11"352"0,0 0-1648 0,2 2-416 0,1 5 0 0,-2 1 0 16,2 0 736-16,-1-2 64 0,-2-2 16 0,1-2 0 16,1 4 336-16,0 5 64 0,-1 4 0 0,2 7 16 15,2 6-624-15,-2 4-128 0,2 6-32 0,1 4 0 16,0 4-128-16,3 5-48 0,-1 4 0 0,2 1 0 15,2 2-128-15,-2-2-16 0,3-1-128 0,-3-3 192 0,1 0-192 0,1-9 0 16,-9-32 0-16,11 55 0 16,-11-55 0-16,13 52 0 0,-13-52 0 0,8 44 0 15,-8-44 0-15,0 0 0 0,10 43 0 0,-7-35 0 16,-1-1 0-16,-2-1-208 0,1-2 32 0,-1-3 16 16,0-1-592-16,-1-2-112 0,1 0-32 0,-2-3 0 15,2-1-256-15,-3-3-64 0</inkml:trace>
  <inkml:trace contextRef="#ctx0" brushRef="#br0" timeOffset="3742.92">12453 9877 28559 0,'1'0'2544'0,"2"0"-2032"16,1 0-512-16,1 0 0 0,-1 0 1856 0,1 0 256 0,-5 0 64 0,0 0 16 15,0 0-352-15,71 0-80 0,-71 0-16 0,0 0 0 16,78-6-784-16,-78 6-176 0,0 0-16 0,68-7-16 15,-68 7-496-15,0 0-80 0,53-10-32 0,-53 10 0 16,0 0-368-16,0 0-80 16,50-8-16-16,-50 8 0 0,0 0-976 0,0 0-208 0</inkml:trace>
  <inkml:trace contextRef="#ctx0" brushRef="#br0" timeOffset="4649.63">13063 9583 29487 0,'2'-3'2624'0,"-1"0"-2112"16,2 1-512-16,-2 0 0 0,2 1 1136 0,0-1 112 15,1-2 32-15,5-3 0 0,3-1 704 0,4-1 128 0,-16 9 48 0,38-13 0 16,-38 13-1376-16,0 0-272 0,59 0-48 0,-59 0-16 16,0 0-208-16,67 29-48 0,-67-29-16 0,0 0 0 15,58 52-176-15,-58-52 192 0,0 0-192 0,45 54 192 16,-45-54-192-16,0 0 0 0,32 45 0 0,-32-45 128 16,0 0 0-16,0 0 0 0,0 0 0 0,0 0 0 15,0 0 192-15,0 0 16 16,0 0 16-16,0 0 0 0,0 0-32 0,0 0 0 15,0 0 0-15,0 0 0 0,0 0-96 0,0 0-32 16,0 0 0-16,0 0 0 0,0 0-64 0,0 0-128 16,0 0 176-16,0 0-176 0,0 0 128 0,0 0-128 15,0 0 0-15,0 0 0 0,0 0 128 0,0 0-128 16,0 0 0-16,0 0 0 0,0 0 0 0,6 15 0 16,-7-17 0-16,-1-1 0 0,1 0 0 0,-1 0 0 0,1 2 0 0,-1-2 0 15,0 0 0-15,0 2 0 0,1-1 0 0,-1 1 0 16,1 1 0-16,0 0 0 0,-1 1 128 0,1-1-128 15,-2 3 0-15,2-2 0 0,-1 4 0 0,-1-1 0 16,0 2 0-16,1-1 0 0,-3 4 0 0,0-2 0 16,-1 1 0-16,0 2 0 0,-1-1-208 0,-3 1 80 15,2-1-64-15,0 1-16 0,-1 0 0 0,-1-1 0 16,3-1-32-16,-1 1 0 0,-2 0 0 0,1 0 0 16,2-2 112-16,0 0 128 0,-1 2-208 0,-1-1 80 15,2 2 128-15,0 0 0 0,0 1 0 0,1 2-128 0,2 0 128 16,-2 2 0-16,4 3 0 0,-3-2 0 0,4-3-160 15,0-1 160-15,-1 3-192 0,1-4 192 0,1 0-256 0,0-1 64 16,0-1 16-16,0-2 0 16,1 0 176-16,-1-3-128 0,3 0 128 0,-3-2-128 15,1-1 128-15,-1 0 0 0,2-1 0 0,-2 0 0 0,1 0 0 0,-1-1 0 16,-1 1 0-16,1 0 128 0,0 0 0 0,0-1 16 16,0 1 0-16,0-2 0 0,-2 1-16 0,2-1 0 15,-1 1 0-15,0-1 0 0,1 1-128 0,-2-2 192 16,1 0-192-16,-1 1 192 0,1-3-192 0,0 1 128 0,-1-2-128 0,1 2 128 15,-1 0-128-15,2-2 128 0,-1 4-128 0,-1-4 128 16,2 3-128-16,0 0 0 0,0 0 144 16,0 2-144-16,0 1 0 0,0 0 0 0,2 1 0 0,-2 1 128 15,1 1-128-15,1-2 0 16,-1 2 0-16,1 1 0 0,-1-1 0 0,2 1 0 0,-2-1-144 0,-1-2 144 16,2 2-128-16,-2-1 128 0,1 0-160 0,0 0 160 15,1-1-176-15,-2-1 176 0,1 2-192 0,-1-1 192 0,2-1-192 0,-2 0 64 16,0 0 128-16,0 0-208 0,0 0 80 0,1 0 128 15,-1 0-208-15,0 0 80 16,0-1 128-16,0 1 0 0,0-2 0 0,0 1-128 0,0 1 128 0,0-2 0 16,0 2 0-16,0-1 0 15,0 1-256-15,0 0 16 0,0-1 16 0,1 1 0 16,-1 0-352-16,0-2-80 0,0 2-16 0,2-1-18448 16</inkml:trace>
  <inkml:trace contextRef="#ctx0" brushRef="#br0" timeOffset="5528.17">13303 9863 12895 0,'0'-4'576'0,"0"1"112"0,0 0-560 0,2 0-128 0,-2 2 0 0,1-1 0 0,1 1 1600 0,0-2 304 0,3-1 48 0,2-3 16 16,0 1 704-16,1 2 144 0,1 0 16 0,-2 1 16 0,1 1-1184 0,-2 1-256 15,-1 1-32-15,1 1-16 16,0-1-496-16,-2 3-96 0,2 0-32 0,-2 0 0 0,0 3-176 0,0-1-48 0,1 1 0 0,-1 1 0 31,2 0-160-31,-2 0-32 0,0-1-16 0,-1-1 0 0,0 0-160 0,-1-1-16 0,3 1-128 0,-2-2 192 16,-2 2-192-16,0-3 176 0,1 1-176 0,-2-1 160 16,1-1-160-16,-1-1 0 0,0 0 0 0,0 0 0 15,-1 0 0-15,1-1 0 0,0-1 0 0,0-1 0 31,0 2-160-31,0-3 160 0,-2 1-208 0,1-1 80 16,1-1 128-16,-3 1 0 0,2 0 0 0,-1 0-128 16,-1 1 128-16,2 0 0 0,-2 0 0 0,2-1 0 15,-2 1 160-15,0-1-32 0,0 0-128 0,1-1 192 16,0 1-16-16,-2 0-16 0,1 0 0 0,-1-1 0 0,1 1 80 0,-3 0 16 16,1 1 0-16,-2 0 0 0,0 3-16 0,-2 0 0 15,1 2 0-15,-4 1 0 0,4-1-112 0,-2 5 0 16,0 1-128-16,0 1 192 0,0 3-192 0,0-1 144 15,1 5-144-15,-1-2 128 0,1 1-128 0,1-1 0 16,-1 3 0-16,2 0 128 0,0 3-128 0,0-2 0 16,3 2 0-16,-2 0 0 0,3 1 0 0,0 0 0 15,3 1 0-15,-1-3 0 0,2-2 0 0,2-1 0 16,0-2 0-16,0-3 0 0,3-1 0 0,-6-10 0 0,0 0 0 16,0 0 0-16,0 0-144 0,0 0 144 0,0 0 0 15,0 0 0-15,69 14 0 0,-59-21 0 16,2 0 0-16,-2-3 144 0,0 0 48 0,0 0 0 0,1-1 0 15,-2 0 0-15,-2 0 48 0,1-1 16 0,-1-2 0 0,1 0 0 16,-3 1 112-16,-1-1 16 0,1 0 16 0,-1-2 0 16,-3-2 48-16,1 1 16 0,-2 0 0 0,-2 2 0 15,2-1 0-15,-3 2 0 0,2 1 0 0,0 3 0 16,1 3-80-16,-2 3-32 0,2 1 0 0,0 3 0 0,0 0-48 0,0 5-16 16,2 0 0-16,-1 2 0 0,2 2-112 0,0 2-32 15,1 5 0-15,0-1 0 0,2 3-144 0,-1-1 0 16,1 0 0-16,0 2 128 0,-6-19-128 0,14 31 0 15,-14-31 0-15,0 0 0 16,20 37 0-16,-20-37 0 0,0 0 0 0,0 0 0 16,0 0 0-16,0 0 0 0,0 0 0 0,0 0 128 0,51 35-128 0,-46-37-272 15,1 1 64-15,-1-2 16 16,-2 0-912-16,0-1-176 0,1-1-48 0,-1-1 0 16,1-1-368-16,-1-2-80 0</inkml:trace>
  <inkml:trace contextRef="#ctx0" brushRef="#br0" timeOffset="5845.86">13647 9286 40543 0,'-9'-18'1792'0,"6"10"384"0,0 1-1744 0,3 1-432 0,0 3 0 0,0 2 0 0,2 1 0 0,-1 0 0 0,1 2 0 0,2 4 0 0,-4-6 848 0,0 0 192 16,20 58 48-16,-20-58 0 16,18 71-352-16,-8-25-64 0,1 11-16 0,1 6 0 0,0 12 48 0,0 2 16 15,-3-4 0-15,0-4 0 16,-1-4-320-16,-2-7-64 0,3-6-16 0,-5-8 0 0,0-6-64 0,0-5-32 16,-4-33 0-16,10 51 0 0,-10-51 32 0,10 36 0 15,-10-36 0-15,0 0 0 0,0 0-256 0,0 0 128 16,0 0-128-16,0 0 0 15,0 0-560-15,0 0-208 0,0 0-32 0,0 0-14224 16,0 0-2832-16</inkml:trace>
  <inkml:trace contextRef="#ctx0" brushRef="#br0" timeOffset="6360.23">15497 9746 39615 0,'-7'-6'1760'0,"6"3"352"0,3 2-1680 0,-2 1-432 16,0 0 0-16,0 0 0 0,3 1 144 0,-3-1-144 0,0 0 160 0,0 0-160 0,0 0 576 0,47 54 32 0,-47-54 0 0,0 0 0 15,41 59-240-15,-41-59-48 0,0 0-16 0,45 61 0 16,-45-61-128-16,0 0-32 0,0 0 0 0,48 55 0 15,-48-55 112-15,0 0 32 0,0 0 0 0,0 0 0 16,65 31 16-16,-55-31 0 0,-10 0 0 0,0 0 0 16,0 0 96-16,35-14 32 0,-26 5 0 0,-2-2 0 15,3-3 112-15,-2 0 32 0,1-3 0 0,1-1 0 0,-2-1 96 16,-1-1 32-16,0-1 0 0,-1-1 0 0,1-2-32 0,-3-2 0 16,2 1 0-16,-3-3 0 0,-1 1-144 0,-2-3-16 15,0 2-16-15,0-3 0 0,0 1-288 0,-1 5-48 16,1 3-16-16,-1 1 0 0,-1 3-288 0,1 1-64 15,-2 4-16-15,2 3 0 16,-2 5-880-16,3 2-176 0,-2 3-48 0,2 3 0 16,2 2-528-16,-1 4-128 0,2 6 0 0,1 5-18752 0</inkml:trace>
  <inkml:trace contextRef="#ctx0" brushRef="#br0" timeOffset="6828.34">16116 10010 34095 0,'1'-2'3024'0,"2"1"-2416"0,0 0-480 0,0-1-128 16,-2-1 640-16,3 0 96 0,2-4 32 0,4-2 0 16,3-7 784-16,1-1 176 0,0-1 16 0,-4-1 16 15,0 1-720-15,-2 1-144 0,-2 0-16 0,-3 1-16 16,-2 0-160-16,-2 0-48 0,-2 0 0 0,-1 2 0 16,-4 0-208-16,-1 1-64 0,-1 2 0 0,-3 3 0 15,-1 3-128-15,-2 3-16 0,1 0-16 0,-1 5 0 16,1 3-224-16,1 1 0 0,-2 1 0 0,2 2 0 0,3 3 0 0,-1 1-160 15,5 0 0-15,2 3 0 0,0 3-128 0,4 0-32 16,1-1 0-16,0-19 0 16,8 41-144-16,-8-41-48 0,15 43 0 0,-15-43 0 15,0 0-64-15,26 49 0 16,-26-49-16-16,0 0 0 0,0 0 144 0,0 0 48 0,0 0 0 0,64 31 0 0,-54-34 208 0,1-2 32 16,-1-1 16-16,1-2 0 15,-1-1 144-15,-1-2 0 0,-1-2 160 0,2 0-160 16,-1 1 400-16,-1-1-16 0,-2 0 0 0,-1 1 0 0,0-1 192 0,-3 0 16 0,1 3 16 0,-1 2 0 15,-1-1 112-15,0 2 32 16,-1 2 0-16,0 2 0 0,0 3-160 0,0 1-16 0,2 1-16 0,-2 0 0 16,3 4-272-16,0 1-48 0,-1 2-16 0,3 2 0 15,-1 2-224-15,1 1 0 0,1 0 0 0,0 1 0 16,-1 1 0-16,-5-16 0 0,0 0 0 0,20 42-160 16,-14-32-128-16,-6-10-32 0,0 0 0 0,0 0 0 31,0 0-208-31,0 0-48 0,0 0-16 0,0 0 0 0,59 29-400 15,-52-32-80-15,0-3-16 0,2 0-12800 16,-2 2-2576-16</inkml:trace>
  <inkml:trace contextRef="#ctx0" brushRef="#br0" timeOffset="7185.06">16483 9710 30399 0,'-1'0'2704'16,"1"0"-2160"-16,1 0-544 0,-1 0 0 0,0 2 1840 0,0-1 256 0,2 3 48 0,-1 2 16 0,0 4-432 0,-1-10-96 15,0 0-16-15,12 44 0 0,-12-44-640 0,0 0-128 0,14 56-16 0,-14-56-16 16,8 41-368-16,-8-41-64 0,10 41 0 16,-10-41-16-16,0 0-224 0,13 45-144 15,-13-45 192-15,0 0-192 0,0 0 128 0,0 0-128 0,0 0 0 0,0 0 0 16,0 0 0-16,0 0 128 16,0 0-128-16,0 0 0 0,0 0 144 0,0 0-144 0,0 0 0 0,46-8 144 15,-44-6-144-15,1 0 0 16,-2-2 0-16,1-1 0 0,-1 3 0 0,0-3 0 0,1 0 0 0,-1 2 128 15,2-1 16-15,0 2 0 0,0 1 0 0,1 3 0 16,2 2-144-16,-1 1 160 16,2 2-160-16,-1 1 160 0,1 1-160 0,0 3 192 0,-7 0-192 0,0 0 192 0,0 0-192 0,0 0 0 15,0 0 144-15,0 0-144 0,0 0-128 0,57 27-112 16,-57-27-16-16,0 0 0 16,0 0-448-16,0 0-80 0,0 0-32 0,0 0 0 15,0 0-496-15,0 0-96 0</inkml:trace>
  <inkml:trace contextRef="#ctx0" brushRef="#br0" timeOffset="7392.64">16951 9713 20271 0,'-2'0'1792'0,"1"-1"-1424"0,1 1-368 0,0 0 0 16,-2 0 3328-16,2 0 608 0,-2 1 112 0,0 2 32 15,1 1-1456-15,-2 2-272 0,0 4-64 0,0 0-16 16,2 1-1072-16,1 2-224 0,0-1-32 0,0 2-16 15,0 1-416-15,1 0-64 0,-1-15-32 0,6 33 0 16,-6-33-240-16,0 0-48 0,14 41-128 0,-14-41 192 16,0 0-192-16,0 0 0 0,0 0 0 0,0 0-160 15,38 49-384-15,-38-49-80 0,0 0-16 0,0 0 0 16,0 0-544-16,0 0-112 0</inkml:trace>
  <inkml:trace contextRef="#ctx0" brushRef="#br0" timeOffset="7851.96">17229 9867 21183 0,'4'-1'1888'0,"-1"-1"-1504"15,1 1-384-15,-1-1 0 0,0 1 2640 0,-2-2 464 0,2 0 96 16,1-1 0-16,5-2-480 0,1-3-96 0,0-1-32 16,0-2 0-16,-2 3-1408 0,-1-1-288 0,-3 1-48 0,-1-1-16 15,-1 3-256-15,-1-1-48 0,-2-1-16 0,-2 1 0 16,-1 1-192-16,-2 1-32 0,0-1-16 0,-2 1 0 15,-1 4-80-15,-1-1-32 0,-1 1 0 0,0 2 0 16,-2 3 0-16,0 3 0 0,1 2 0 0,-1 1 0 16,0 1-160-16,2 1-272 0,-2 2 64 0,3 1 16 15,2 0-144-15,2 0-32 0,2 0 0 0,3 2 0 16,-1 1-80-16,2-17-32 0,0 0 0 0,7 42 0 0,-7-42 64 16,0 0 16-16,0 0 0 0,0 0 0 0,0 0 208 0,43 42 32 15,-43-42 16-15,0 0 0 16,0 0 144-16,0 0 0 0,45-11 0 0,-45 11 0 15,15-10 0-15,-8 3 128 0,2-1 0 0,-2-2 0 16,1-3 128-16,-1 2 16 0,-1 2 16 0,-2-1 0 0,-1 3 160 16,0 0 16-16,0 2 16 0,-2-1 0 0,1 2 128 15,-2 2 32-15,1 1 0 0,-1 1 0 16,1 0-112-16,-1 1-16 0,3 2 0 0,-1 1 0 0,-2-4-304 0,0 0-64 16,0 0-16-16,0 0 0 0,0 0-128 15,29 51 0-15,-29-51 0 0,0 0 0 0,0 0-320 0,0 0 0 0,0 0 0 0,0 0 0 31,57 40-384-31,-49-40-64 0,-8 0 0 0,0 0-16 16,0 0-240-16,40-10-32 0,-40 10-16 0,0 0-12224 16,39-17-2448-16</inkml:trace>
  <inkml:trace contextRef="#ctx0" brushRef="#br0" timeOffset="8090.45">17677 9449 19343 0,'-3'-16'1728'0,"0"4"-1392"0,2 3-336 0,-1 5 0 0,2 1 3712 0,-2-4 656 0,-1-4 144 0,-3-10 32 0,-1-3-1584 0,0 2-304 15,3 7-64-15,1 5-16 16,0 6-1200-16,2 5-240 0,-1 6-48 0,2 6-16 16,2 2-448-16,-2-15-96 0,4 50-16 0,0-16 0 15,0 5-240-15,1 8-48 0,-1 4-16 0,0 4 0 0,0-1-208 0,2-5 144 16,-3-7-144-16,-3-42 128 0,7 63-128 0,-7-63 0 16,7 52 0-16,-7-52 0 15,7 41 0-15,-7-41 0 0,0 0 0 0,13 46 0 16,-13-46-464-1,0 0 16-15,0 0 16 0,0 0 0 0,0 0-448 0,0 0-80 0,0 0-32 0,0 0 0 16,0 0-288-16,0 0-48 0</inkml:trace>
  <inkml:trace contextRef="#ctx0" brushRef="#br0" timeOffset="8297.34">17439 9761 39615 0,'-4'-1'1760'0,"3"-1"352"15,2 2-1680-15,1 0-432 0,-1-1 0 0,0 1 0 0,4-2 256 0,2 2-48 16,-7 0 0-16,0 0 0 0,52-2 784 0,-52 2 160 16,0 0 16-16,69-5 16 0,-69 5-480 0,0 0-112 15,64-1-16-15,-64 1 0 0,0 0-432 0,59 1-144 16,-59-1 0-16,0 0 0 16,57 0-512-16,-57 0-224 0,0 0-32 0,0 0-16 15,63-1-944-15,-63 1-176 0</inkml:trace>
  <inkml:trace contextRef="#ctx0" brushRef="#br0" timeOffset="8503.25">17949 9648 27647 0,'-1'-1'1216'0,"1"-1"256"0,0 2-1168 0,-1 0-304 0,1 0 0 0,-2 0 0 15,2 2 2528-15,-1 1 448 0,-1 1 96 0,0 3 0 16,-1 3-1056-16,1 1-224 0,0 2-32 0,0 1-16 16,1 1-688-16,-1 1-144 0,2-16-16 0,0 0-16 15,3 48-400-15,-3-48-80 0,0 0-16 0,7 45 0 16,-7-45-384-16,0 0 0 0,0 0 0 0,17 48 0 15,-17-48 0-15,0 0-256 0,0 0 48 0,0 0 0 16,0 0-432-16,44 41-96 0,-44-41-16 0,0 0 0 16,0 0-384-16,0 0-80 0,48-5 0 0,-48 5-18064 15</inkml:trace>
  <inkml:trace contextRef="#ctx0" brushRef="#br0" timeOffset="9207.42">18250 9671 35935 0,'0'-3'3200'15,"0"1"-2560"-15,0 1-512 0,0 1-128 0,0 0 880 0,0 0 144 16,-1-1 48-16,0 1 0 0,-1 1 144 0,-1 2 16 16,0 4 16-16,1 1 0 0,-1 5-608 0,0 3-112 15,0 1-16-15,2 1-16 0,1 2-496 0,0 1 128 16,1 3-128-16,-1-24 0 0,7 40 0 0,-7-40 0 16,0 0-192-16,0 0 192 0,36 55-320 0,-36-55 32 0,0 0 16 0,0 0 0 15,62 24 112-15,-62-24 32 0,0 0 0 0,48-7 0 16,-34 2 128-16,1-3 0 0,2-3 128 0,2-4-128 15,0 3 256-15,3-5 0 0,-1-2-16 0,-1 0 0 16,1 0 48-16,-7 1 16 0,-1 0 0 0,-5-2 0 16,-2-1-64-16,-6 1-16 0,-2-1 0 0,-3-2 0 15,-4 0 48-15,-2-1 16 0,-5 0 0 0,-2 2 0 16,-3-1 32-16,-2 3 16 0,1 5 0 0,0 2 0 0,6 6-16 0,-1 1-16 16,1 4 0-16,0 2 0 0,4 2-304 0,2 4 0 15,1 3 0-15,2 2 0 16,3 0-432-16,1 3 16 15,3 0 0-15,2 1 0 16,1-1-96-16,-3-14 0 0,0 0-16 0,0 0 0 0,0 0 176 0,42 48 32 0,-42-48 16 0,0 0 0 0,0 0 304 0,59 15-128 16,-59-15 128-16,0 0 0 15,61 12 0-15,-61-12 0 0,0 0 0 0,71 22 0 16,-71-22 0-16,0 0 0 0,73 35 0 0,-73-35 0 0,0 0 0 0,68 39 0 0,-68-39 0 0,0 0 0 16,0 0 0-16,52 49 0 0,-52-49 0 0,0 0 0 15,0 0 160-15,0 0 96 16,24 57 0-16,-25-48 16 15,-1 1 208-15,-2 0 32 0,-2-1 16 0,-2-1 0 16,2-2 96-16,-4 1 16 0,1-1 0 0,-4-1 0 0,2-1 0 0,-1-1 16 16,2-1 0-16,0-4 0 0,5 1-176 0,1-3-32 0,1-2-16 15,3 0 0-15,0-1-432 0,3-3 0 16,2-1 0-16,2-3 0 0,3-2 0 0,3-3-224 16,2-1 32-16,1 0 0 0,-2 2-176 0,3-4-16 15,6-4-16-15,2-5 0 16,3 1-256-16,2 0-48 0,1 3-16 0,6 3 0 15,8 2 192-15,2 2 32 0,-2 4 16 0,-7 5 0 0,-38 11 64 0,61-7 16 0,-61 7 0 0,0 0 0 0,69 18 400 0,-69-18 0 16,0 0 0-16,0 0 0 0,55 53 448 0,-55-53 112 31,0 0 16-31,27 51 16 0,-27-51 48 0,0 0 0 0,17 43 0 16,-17-43 0-16,0 0 64 0,0 0 0 0,0 0 16 16,0 0 0-16,0 0-352 0,0 0-80 0,0 0-16 15,0 0 0 1,0 0-752-16,0 0-160 0,0 0-16 0,0 0-16 15,0 0-800-15,0 0-144 0,0 30-48 0,-13-36-20112 0</inkml:trace>
  <inkml:trace contextRef="#ctx0" brushRef="#br0" timeOffset="9360.24">18156 9411 48831 0,'-30'-17'2176'0,"17"8"432"0,3 2-2096 0,3 3-512 0,5 1 0 0,0 2 0 0,1-2 0 0,-1-1-352 0,-1-2 48 0,2-1 16 0,0 0 544 0,2 1 128 16,2 2 0-16,1 1 16 16,2 3-1536-16,-3 6-304 0,-3-6-64 0,-7 24-16 0</inkml:trace>
  <inkml:trace contextRef="#ctx0" brushRef="#br0" timeOffset="9567.31">16377 9325 43311 0,'-38'-17'3840'0,"20"10"-3072"0,1 2-608 0,5 3-160 16,7 0 0-16,2 1-144 0,-1 1 144 0,-3-2-208 15,-3 2-48-15,-2-1-16 0,1-1 0 0,4 2 0 16,4 2-48-16,8 2-16 0,-5-4 0 0,0 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57:49.97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7:57:54.204"/>
    </inkml:context>
  </inkml:definitions>
  <inkml:trace contextRef="#ctx0" brushRef="#br0">7131 15614 5519 0,'3'-1'496'0,"-1"1"-496"0,-1 1 0 0,-1-1 0 0,0 2 832 0,2-1 64 0,-1 0 0 0,2 2 16 0,0 1 160 0,-1 1 16 15,1 0 16-15,0 0 0 16,-2 2 336-16,1-2 64 0,-2 0 16 0,1-1 0 0,-1 3-48 0,0 0 0 16,0 1 0-16,0 2 0 15,-1 3-416-15,-1 0-96 0,1 1 0 0,-2 1-16 16,-1 4-128-16,1 1-32 0,-1 1 0 0,1 1 0 0,0 2-336 0,0 2-80 15,3-26-16-15,0 0 0 0,0 85-112 0,0-85-32 0,0 0 0 0,10 81 0 32,-10-81 80-32,0 0 16 0,14 77 0 0,-14-77 0 15,0 0 16-15,17 77 0 0,-17-77 0 0,0 0 0 16,12 68 16-16,-12-68 16 0,0 0 0 0,10 84 0 16,-10-84 16-16,0 0 0 0,7 76 0 0,-7-76 0 0,0 0 0 0,0 65 0 15,-2-47 0-15,1-2 0 16,1-1-112-16,0-1 0 0,0-1-16 0,1-1 0 0,2-1-48 0,0 0-16 15,0-1 0-15,0-3 0 0,-1 0-48 0,3-1 0 16,-1-1 0-16,0-2 0 0,-1 0 0 0,0 0 0 16,1-3 0-16,2 1 0 0,-2 1 0 0,2-1-128 15,-1 1 192-15,1-2-64 0,1 2-128 0,-1 1 128 16,-2-1-128-16,1 2 128 0,2 0-128 0,2 0 0 16,-1 2 0-16,2 1 0 0,0 0 0 0,2-1 0 15,-3 1 0-15,4 0 0 0,0 0 0 0,1 1 0 0,0 1 0 16,2 1 0-16,1-2 0 0,-2 1 0 0,3-2 0 0,1 1 0 15,-1-1 0-15,2 2 0 0,-2-2 0 16,-1-1 0-16,0-1 0 0,2 1 0 0,3-2 0 0,2 2 0 16,2-2 0-16,1 0 128 15,1-1-128-15,0 0 0 0,3 0 0 0,2 0 0 0,3-1 128 0,1 0-128 16,-3 1 0-16,-2-1 0 0,2 0 0 0,0-1 0 16,0 2 0-16,0-2 0 0,-4 1 128 0,2-1-128 0,2 1 0 0,4-2 0 15,3 1 0-15,-1 1 0 0,-9-2 0 0,0 1 0 16,3 0 0-16,1 2 0 0,5 0 0 0,2 0 0 15,2 1 0-15,-2 0 0 16,1 1 0-16,-2-1 0 0,0-1 0 0,-2-1 0 16,-1 3 0-16,3-2 0 0,2-1 0 0,-1 1 0 15,-5 0 0-15,1 0 0 0,0 0 128 0,0-1-128 0,2 3 0 16,-4-2 0-16,3 1 0 0,-4 0 0 0,0 0 0 0,1 0 0 16,0 1 0-16,2 0 0 0,1 0 0 0,-3-1 0 0,1 0 0 15,0-1 0-15,-2 1 0 0,0-1 0 16,2 0 0-16,0 0 0 0,0 1 0 0,-1-1 0 0,-5 0 0 0,5-1 0 15,0 1 0-15,4 0 0 0,-1 1 0 16,2-1 0-16,2 1 0 0,-5-2 0 16,-3 1 0-16,3-1 0 0,2 0 0 0,1-1 0 0,-1-1 0 0,-1 0 0 15,-1 2 0-15,-2-1 0 0,0 2 0 16,1-2 0-16,-2 3 0 0,2-1 0 16,1 0 0-16,0 0 0 0,0 1 0 0,2-1 0 15,0 0 0-15,-2-2 0 0,1 2 0 0,1-3 0 0,-1 0 128 0,2 0-128 16,2 1 0-16,-2 1 0 15,1 1 0-15,-1 0 0 0,1-1 0 0,2 0 0 16,0 1 0-16,0-2 0 0,1-1 0 0,0 0 0 16,-1 0 0-16,0 1 0 0,0 1 0 0,-2 1 0 0,0-2 0 0,2 2 0 0,1 0 0 0,3-2 0 15,0 1 0 1,-1-1 0-16,-5 2 0 0,4 0 0 0,2-2 0 0,1 3 0 16,0-1 0-16,1 1 0 0,-1 3 0 0,-1-1 0 15,0 0 0-15,2-3 0 0,2-1 0 0,-2 1 0 16,-1 1 0-16,0-2 0 0,1 1 0 0,-1-2 0 0,1 0 0 0,-2 2 0 15,1 0 0-15,-1 0 0 16,0 0 0-16,2-3 0 0,-1 0 128 0,1 0-128 0,2 0 0 0,-4 0 0 16,-1 0 0-16,-2 0 0 15,1 1 0-15,0 1 0 0,0 0 128 0,-3 1-128 16,-1-1 0-16,-2-1 0 0,2-2 0 0,-1-1 0 0,1 1 0 0,1-1 0 16,-1 2 0-16,-1-1 0 0,0 1 0 0,-2 0 0 15,-2 1 128-15,0-1-128 16,-2 2 0-16,1-4 0 0,-3 2 0 0,0-1 0 15,-1-2 0-15,0-1 0 0,-1 0 128 0,-5-1-128 16,0 1 0-16,-2-1 128 0,-1-1-128 0,-1 0 128 0,-2-1-128 0,-2 0 160 16,-1-1-160-16,-3-2 160 0,0 0-16 0,-1 0 0 15,0 0 0-15,-2-3 0 0,-1-1 48 0,-1 0 16 16,-1 1 0-16,-2-2 0 0,-1-3-16 0,1-1-16 0,-2 4 0 0,-1-2 0 0,0-3-16 0,-2 3 0 16,1 3 0-16,-1-5 0 15,-1-3-32-15,0-6-128 16,-1-3 192-16,-1-2-64 0,1 2-128 0,1 0 128 15,-2 0-128-15,1 1 128 0,0-1-128 0,2 0 160 16,-1 0-160-16,1 3 160 0,1-2-160 0,1-3 0 16,-2 1 144-16,2-1-144 0,0 4 0 0,-2 1 0 15,2 1 0-15,-2-3 0 0,2-4 0 0,-1-4 0 0,-1 0 0 16,0 1 128-16,1 3-128 0,-2 0 128 16,-2 2-128-16,1 2 128 0,1 0-128 0,-1 4 192 0,-1 0-64 15,1 2 0-15,-1 0-128 0,1 2 0 0,-2-2 0 0,0 0 128 16,1 4-128-16,-1 0 0 0,-2 0 0 0,1 5 0 15,1 3 0-15,-1-2 128 0,0 0-128 0,-3-3 0 16,-2 0 0-16,1 0 144 0,-1 2-144 0,0 1 0 16,-1 1 128-16,0 2-128 0,0 2 0 0,-3 1 0 15,2 1 0-15,-3-1 0 0,0 3 0 0,-3-1 0 0,0 2 0 0,-4 1 0 16,-2 0 0-16,-3 0 0 16,-5 2 0-16,-3 1 0 0,-2-1 0 0,-4 1 0 0,-1 1 0 0,-3-1 0 15,3 1 0-15,-4-1 0 16,-4 0 0-16,-6 2 0 0,-2 2 0 0,-5 0 0 15,-3 3 0-15,-6 0 0 0,-6-1 0 0,-2 0 0 0,1-3 0 0,-3-1 0 16,-3 1 0-16,-7 4 0 0,1 2 0 0,-2-1 0 16,2-5 0-16,-4 1 0 0,-2 3 0 0,-5 0 0 0,-4 3 0 15,-4-3 0-15,-2-1 128 0,-5 1-128 16,-4 3 0-16,12 0 0 0,11-3 0 0,0 0 0 16,-1 0 0-16,-19 0 0 0,-22 3 0 0,-12-1 0 15,7-2 0-15,10 0 0 0,1 1 0 0,-10-1 0 16,-9 2 0-16,-6-2 0 0,-5 1 128 0,-1-1-128 15,3 2 0-15,0-4 0 0,-4 2 0 0,-3 2 0 16,-3-1 0-16,1 1 0 0,8-1 128 0,-8 1-128 16,-8-1 0-16,3 2 0 0,9-1 0 0,2-2 0 15,13 0 0-15,-9 0 0 0,-8 4 0 0,0-1 0 0,1 1 0 16,2 5 0-16,1 7-704 0,-3 3-64 0,-1 8 0 0,-3 13-19584 16</inkml:trace>
  <inkml:trace contextRef="#ctx0" brushRef="#br0" timeOffset="2014.76">2466 12375 5519 0,'0'-3'496'0,"0"1"-496"0,0 2 0 0,0 0 0 0,0 0 848 0,0 2 80 0,0-1 16 0,1 2 0 15,-1 4 96-15,0 5 32 0,-1 3 0 0,-1 6 0 16,-1 3 0-16,-1 3 0 0,1 7 0 0,-2 3 0 0,5-37-288 0,-8 82-48 16,4-40-16-16,-1 3 0 0,-1 0-80 0,2-1-32 15,-1 0 0-15,1 3 0 0,0 4-96 0,0 2 0 16,-2 4-16-16,0 1 0 0,-1-3 16 0,2-2 16 16,-1 0 0-16,0-9 0 0,2-8 128 0,-1 5 32 15,-3 2 0-15,1 0 0 0,2 1 16 0,-2-3 16 16,0 2 0-16,0-1 0 0,1-1-80 0,2-2 0 15,-1-2-16-15,3-1 0 0,2-36-128 0,-3 69-32 16,3-69 0-16,0 58 0 0,0-58-208 0,0 0-32 16,4 76-16-16,-4-76 0 0,0 0-48 0,14 73-16 0,-14-73 0 0,0 0 0 15,0 0 48-15,31 72 0 0,-31-72 0 0,0 0 0 16,0 0-16-16,0 0 0 0,61 57 0 0,-47-51 0 16,2-2-176-16,1-1 192 15,1-3-192-15,2-2 192 0,1-2-192 0,2-2 192 0,-1-1-192 0,2-1 192 16,2-1-48-16,0-1 0 0,4 2 0 15,1-3 0-15,-1 1-144 0,2 0 128 0,4 0-128 0,0 0 128 16,4 3-128-16,-1 1 0 0,1-1 0 0,1 3 0 16,0 1 0-16,3 0 0 0,4 3 0 0,-3 2 0 15,-1-1 0-15,4 4 0 0,1 2-176 0,4 0 176 16,0 3-176-16,2 2 176 0,0 2-208 0,3 3 80 16,2 3-32-16,0-3 0 0,1 0 0 0,-2-3 0 15,2-1 32-15,0-3 0 0,-2-2 0 0,-1-1 0 16,-4-1 128-16,0-3 0 0,-4-2 0 0,1-1-128 0,-1-3 128 0,-2 1 0 15,-2-3 128-15,-2 2-128 16,-3 1 384-16,-1-1 0 0,-4-1 0 0,-2 1 0 0,-1 1 0 16,-6 0 16-16,-3-1 0 0,-5-2 0 0,1 0-32 0,-1-2-16 15,-2 0 0-15,-2-2 0 0,-1-1-48 0,0 0-16 16,0-2 0-16,-1-2 0 0,-2-2-48 0,1-1-16 0,-1-3 0 16,2-5 0-16,-1-3 0 0,3-6 0 0,-3-6 0 15,2-2 0-15,2-3-64 0,0-2-16 0,-2 0 0 16,-2-2 0-16,2-2-144 0,-1 0 160 0,-1 6-160 0,-1 0 160 15,-1-3-160-15,1-7 160 16,2-8-160-16,-3-2 160 0,-1 3-32 0,-1-1-128 16,-4 2 192-16,0 0-64 0,0 9 96 0,-1 4 16 15,0 3 0-15,-3-6 0 0,-1-4 48 0,-4-5 16 16,0 3 0-16,-4 1 0 0,-1 4 32 0,-1 3 16 16,-3 2 0-16,-2 5 0 0,2 8-32 0,-1-2-16 0,-5 0 0 0,-1-4 0 15,-3 2-64-15,-3 1-16 0,1 3 0 16,-2 3 0-16,0 4-32 0,-3 5-16 0,-2 2 0 0,-2 3 0 0,-2 0-176 15,-1 3 160-15,-1 0-160 0,-7 3 160 0,-2 1-160 0,-5 1 0 16,-2 5 0-16,-8 3 0 0,-3 3 0 0,-9 3 0 16,-3 2 0-16,-6 3 0 15,2 0-320-15,-10 4 64 0,-11 4 16 0,-12 7 0 16,-6 7-464 0,-9 1-80-16,0 1-32 0,-17 12 0 0,-18 10-224 0,-25 12-48 15,-19 10-16-15,-27 16-18608 0</inkml:trace>
  <inkml:trace contextRef="#ctx1" brushRef="#br0">17856 16407 0,'0'0'0,"0"0"0,69-110 16,-25 39-16,3-1 15,-3 4 1,-2 3-16,0 1 15,-3 9 1,-8 12-16,-31 43 16,0 0-16,134-234 31</inkml:trace>
  <inkml:trace contextRef="#ctx0" brushRef="#br0" timeOffset="5624.5">16271 8970 14735 0,'-3'-3'1312'16,"-1"0"-1056"-16,1 1-256 0,1 0 0 0,2 1 848 0,-5-1 112 0,-3-2 32 0,-6-3 0 0,-6 0 1456 0,-4-2 304 0,0 5 48 0,-2 3 16 15,1 2-960-15,-3 3-192 16,-2 4-48-16,-2 3 0 0,-2 3-512 0,-3 3-96 0,-1 1-32 0,0 2 0 16,2 3-288-16,2 1-64 0,5 0-16 0,3-2 0 0,5 2-256 15,6-1-48-15,2-1-16 0,4-2 0 0,5-3-288 0,3-1 128 16,1-16-128-16,0 0 0 16,13 39 0-16,-13-39 0 0,0 0 0 0,0 0-144 0,66 30-64 15,-66-30-16-15,61 7 0 0,-61-7 0 0,79 1-64 16,-79-1-16-16,94-1 0 0,-94 1 0 0,95 1-16 0,-95-1-16 15,86 3 0-15,-86-3 0 0,74 5 80 0,-74-5 32 16,60 9 0-16,-60-9 0 16,0 0 80-16,64 22 16 0,-64-22 0 0,0 0 0 0,0 0 128 0,48 45 128 15,-48-45-128-15,0 0 176 16,3 38 320-16,-7-25 64 0,-6 1 16 0,-3 0 0 16,-3 1-16-16,-3 0 0 0,-5 0 0 0,-2-1 0 15,-1 0-256-15,-2-2-48 0,-1 0-16 0,-1 0 0 0,-1-1 64 0,0 0 16 16,-1 1 0-16,0-4 0 0,2 1 0 15,0-2 0-15,1-2 0 0,2 0 0 0,4-3-128 0,1-2 0 16,2 0-16-16,3-2 0 0,4-1-176 16,2-3-192-16,4 0 32 0,1-2 16 15,4 1-320-15,2-2-64 0,2 1-16 0,3-3 0 16,2-1-784-16,4 0-144 0,3-3-48 0,1 1-15760 0</inkml:trace>
  <inkml:trace contextRef="#ctx0" brushRef="#br0" timeOffset="6076.16">16831 9114 12895 0,'5'-17'576'0,"-2"7"112"0,0 2-560 0,-2 1-128 0,1 1 0 0,-2 2 0 0,0-2 1184 0,-2-4 208 0,0-4 32 0,-3-4 16 0,0-3 2384 0,-4 2 464 0,-2 1 112 0,-5 4 16 16,-1 1-2112-16,-5 3-400 0,-4 3-96 0,-3 4-16 16,-2 3-1040-16,-3 3-224 0,1 3-32 0,-1 2-16 15,-2 4-160-15,2 3-16 0,1 2-16 0,4 1 0 16,6 2-112-16,5 1-32 0,6 1 0 0,7-1 0 16,5-21-144-16,7 39 0 0,-7-39 0 0,0 0-176 0,55 54-144 15,-55-54-48-15,63 30 0 0,-63-30 0 0,84 25 80 0,-84-25 16 16,93 27 0-16,-93-27 0 0,95 32-48 0,-95-32 0 15,81 33 0-15,-81-33 0 0,67 32 16 0,-67-32 0 16,56 36 0-16,-56-36 0 0,44 38 304 0,-44-38 0 16,0 0 0-16,43 51 0 0,-43-51 288 0,0 0 64 15,4 43 16-15,-13-28 0 0,-2-1 64 0,-6 0 16 16,-4 0 0-16,-7 0 0 0,-5 0 0 0,-1 0 0 16,-1 1 0-16,0-3 0 0,1 1 16 0,0-3 16 15,-2-2 0-15,0 1 0 0,0-2 0 0,4-3 0 0,2-1 0 16,3-2 0-16,8-4-480 0,2-1 0 0,4 0 0 0,3-4 0 31,3-1-400-31,4-4-176 0,5-2-48 0,3-2 0 16,7-3-560-16,3-1-112 0</inkml:trace>
  <inkml:trace contextRef="#ctx0" brushRef="#br0" timeOffset="6386.84">17271 9022 27647 0,'0'-8'1216'0,"0"4"256"0,2-1-1168 0,-1 1-304 0,1 1 0 0,-2 3 0 0,0 0 1152 0,0 0 160 0,0 0 32 0,0 0 16 0,0 0 960 0,0 0 192 16,0 0 48-16,21 60 0 0,-21-60-1600 0,1 60-304 16,-1-24-64-16,2 0-16 0,0 4-128 0,-2-3-48 15,2 1 0-15,-1-3 0 0,1-2-112 0,-2-33-32 16,5 60 0-16,-5-60 0 0,5 51-16 0,-5-51-16 15,2 44 0-15,-2-44 0 0,2 33 32 0,-2-33 0 16,-3 26 0-16,3-26 0 16,-4 23-64-16,4-23 0 0,0 0 0 0,-7 21 0 0,7-21-192 15,-6 6 144-15,6-6-144 0,-4 0 128 0,1 0-128 0,0-3-256 0,0-3 64 0,1-2 16 32,-1-1-672-32,-2-3-144 0,0-2-32 0,-1-3-12640 15,1-2-2528-15</inkml:trace>
  <inkml:trace contextRef="#ctx0" brushRef="#br0" timeOffset="6834.12">17298 8905 35935 0,'-7'-7'1600'0,"4"4"320"16,2 0-1536-16,0 2-384 0,2-1 0 0,0 1 0 16,-1 1 512-16,0 0 48 0,0 0 0 0,0 0 0 15,44-14 528-15,-44 14 96 0,44-9 32 0,-44 9 0 0,58-5-704 0,-58 5-128 16,65 4-16-16,-65-4-16 0,68 14-128 0,-68-14-32 15,63 21 0-15,-63-21 0 0,60 36 0 0,-60-36 0 16,48 41 0-16,-48-41 0 0,32 45-64 0,-32-45-128 16,14 45 176-16,-14-45-176 0,0 42 192 15,-5-22-192-15,-3 1 192 0,-3-2-192 16,-3-2 192-16,-3 0-192 0,0 0 192 0,-4-2-192 16,-2 4 272-16,-1-3-48 0,0 1-16 0,-1-1 0 0,1 1 128 0,-3-2 32 15,3 2 0-15,0-2 0 0,3-3 128 0,4 0 16 16,3-3 16-16,1 0 0 15,5-3-128-15,0-1-16 0,3-1-16 0,5-4 0 16,0 0-48-16,0 0 0 0,0 0 0 0,0 0 0 16,0 0-144-16,0 0-48 0,0 0 0 0,0 0 0 15,0 0-128-15,0 0 128 0,70 17-128 0,-70-17 128 0,0 0-128 0,74 16 0 16,-74-16 144-16,66 21-144 0,-66-21 128 0,74 27-128 16,-74-27 160-16,69 31-160 0,-69-31 144 0,59 27-144 15,-59-27 128-15,47 25-128 0,-47-25 0 0,0 0 128 16,47 33-128-16,-47-33 0 0,0 0 0 0,0 0 128 15,38 32-128-15,-38-32 0 0,0 0 0 0,0 0 0 16,0 0 0-16,0 0 0 16,0 0-464-16,0 0-176 0,0 0-48 0,3 31-14928 0,-3-31-2976 15</inkml:trace>
  <inkml:trace contextRef="#ctx0" brushRef="#br0" timeOffset="7484.49">19486 8525 23951 0,'0'-7'2128'0,"-1"4"-1696"0,0 2-432 0,1 1 0 0,1 1 2288 0,-1-1 368 0,0 0 80 0,0 0 16 0,1 50-1280 0,-6-12-240 0,-4 14-48 0,-6 10-16 16,-6 12 208-16,-6 9 32 0,-9 12 16 0,-5 5 0 16,-1-1-672-16,-6-2-144 0,0-1-32 15,4-7 0-15,5-7-160 0,2-10-32 0,4-11-16 16,4-10 0-1,3-9 32-15,4-6 16 0,-1-5 0 0,3-6 0 0,2-1-80 0,0-5-16 0,1-1 0 0,3-4 0 16,-1 0-144-16,6-4-48 0,-1-1 0 0,3-4 0 31,1-1-496-31,2-2-96 0,4-2-32 0,0 0 0 0,0 0-800 0,8-13-176 0</inkml:trace>
  <inkml:trace contextRef="#ctx0" brushRef="#br0" timeOffset="15001.49">11221 13210 17503 0,'0'-6'1552'0,"0"-2"-1232"0,1 2-320 0,-1 6 0 0,0-3 1600 0,2-5 272 0,-1-4 48 0,-1-2 16 0,-1-8 704 0,-1-1 144 16,1 2 32-16,0 1 0 0,-2 4-960 0,-1 4-176 0,-2 0-32 0,0 4-16 16,1 2-1040-16,-4 2-208 15,-1 3-32-15,-1 2-16 0,-2 2-192 0,-1 4-144 0,-1 4 192 0,-2 3-192 16,0 5 0-16,0 2 0 16,0 4 0-16,0 1 0 0,3-1 0 0,2-1 0 0,5 2 0 0,2-4 0 31,2 1-160-31,3-5 16 0,3-2 0 0,2-2 0 0,2-3-112 0,2-2-32 15,2-2 0-15,0-4 0 0,2-2 112 0,1-5 32 16,2-2 0-16,-1-2 0 0,0-1 272 0,1-4 48 0,0-1 16 0,0-1 0 16,-1-1 80-16,-2 1 32 15,0-1 0-15,-2-1 0 0,-1 3-48 0,-2 0 0 16,-1 3 0-16,-1-1 0 0,-2 4 0 0,0 1-16 0,-1 1 0 16,-1 2 0-16,-1 2 0 0,-1 1 0 15,0 1 0-15,0 1 0 0,1 1-112 0,-1 2 0 16,3 3-128-16,1 2 192 0,1 1-192 0,2 1 0 15,0 0 0-15,-7-11 0 0,0 0 0 0,0 0 0 0,0 0 0 0,55 54 0 16,-44-47 0-16,1-1 0 16,-1 1 0-16,0-5 0 0,-1 1 0 0,0-1 0 0,0-2 0 15,-2 0 0-15,2 0 0 0,0-3 0 0,-1 1 0 0,-1 0 0 32,0 0-512-32,1-2 0 0,-2 3 0 0,0-1-12352 0,0 2-2480 0</inkml:trace>
  <inkml:trace contextRef="#ctx0" brushRef="#br0" timeOffset="15318.41">11537 13102 18431 0,'0'0'816'0,"0"0"160"0,2 2-784 0,-1-1-192 0,1 1 0 0,-2-1 0 0,1 2 1408 0,1 1 224 0,0 4 48 0,3 5 16 0,0 1 928 15,-1 0 192-15,2 1 48 0,-2-1 0 16,3-2-1552-16,1 0-304 0,0-1-64 0,0-1-16 0,1-3-480 0,1 0-80 15,0-4-32-15,1-3 0 0,-1 0 80 0,0-3 16 16,0 0 0-16,0-4 0 0,-2 0-80 0,1-1-16 16,-2-1 0-16,0-1 0 0,0-1-64 0,-3 0-16 15,2-2 0-15,-4-1 0 0,1 0 80 0,0 0 16 16,-2-3 0-16,-1-2 0 0,0 2 48 0,-1-1 16 16,1-2 0-16,-1-1 0 0,-2-2-32 0,1-1 0 0,1 2 0 15,0-1 0-15,1 2-112 0,-2 3-16 0,1 1-16 0,1 2 0 16,-2 3-240-16,1 3 0 0,1 2 0 0,-1 4 0 31,1 1-320-31,1 3-176 0,-1 0-16 0,1 4-16 16,2 0-560-16,0 7-96 0,0 2-32 0,0 3-18112 0</inkml:trace>
  <inkml:trace contextRef="#ctx0" brushRef="#br0" timeOffset="15842.1">11971 13104 23039 0,'3'-9'1024'0,"-2"5"192"0,2-2-960 15,-1 1-256-15,0 0 0 0,0 1 0 0,1 0 2176 0,0-4 384 16,1-7 64-16,0-3 32 16,-1-2-112-16,0 0-32 0,-3 4 0 0,-2 1 0 0,-1 3-1584 0,-2 0-320 15,-2 2-64-15,-2 3-16 0,1 2-256 0,-4 2-48 16,3 2-16-16,-4 3 0 0,-1 3-208 0,1 2 176 16,2 1-176-16,-1 2 160 0,1 3-160 0,3 2 0 15,1 2 0-15,4 2 0 0,3-2-160 0,0 1-16 16,1 3 0-16,3-1 0 0,-4-20-80 0,0 0-32 15,0 0 0-15,46 61 0 0,-34-54 48 0,0-3 16 0,-1-1 0 16,-1-5 0-16,-2 1 224 0,1-5 0 0,-2 1 0 0,1-5-144 16,1 0 144-16,-4 0 144 0,1 0-16 0,-2-1-128 15,1 1 304-15,-1 1-48 0,-1 2-16 0,-2 0 0 16,2 3 112-16,0 3 32 0,-1-1 0 0,1 5 0 16,3 0-144-16,0 5-32 15,1 5 0-15,-7-13 0 0,0 0-64 0,28 65-16 0,-28-65 0 0,21 65 0 16,-21-65 16-16,17 65 0 0,-17-65 0 0,17 75 0 15,-17-75 64-15,17 73 16 16,-17-30 0-16,-1-4 0 0,-1-2 0 0,2-3 0 16,4-4 0-16,-5-5 0 0,-9-5 96 0,0-2 0 15,3-1 16-15,-3-3 0 0,0-1 192 0,-4-2 48 0,2-1 0 0,-4-3 0 16,2 0 0-16,-2-4 16 0,2 1 0 0,0-2 0 16,-1-1-112-16,2-2-32 0,0 1 0 0,2-4 0 15,-1-1-304-15,3 1-144 0,2 0 128 0,-1-2-128 0,0 1 0 0,1-4-320 16,1-1 48-16,1 0 16 15,2 3-448-15,0 0-96 0,2 1-16 0,-1 1 0 32,2-2-352-32,-1 1-80 0,-1-1-16 0,2 1 0 0,0 1 0 0,0 0 0 0,2 1 0 0,-1 1-18256 0</inkml:trace>
  <inkml:trace contextRef="#ctx0" brushRef="#br0" timeOffset="17779.18">15268 8721 17503 0,'2'-7'1552'0,"-1"0"-1232"0,2 4-320 0,-2 2 0 0,2 1 320 0,-1-4 0 0,2-3 0 0,3-6 0 15,-1 0 544-15,-1 2 112 0,-1 4 32 0,-2 4 0 16,-1 2 560-16,-2 5 112 15,-1 4 32-15,0 4 0 0,-3 3-576 0,3 5-112 0,-1 4-32 0,3-24 0 0,-3 64-224 0,3-64-32 16,-2 69-16-16,2-69 0 0,2 89-272 0,1-33-64 16,1 5-16-16,0-2 0 0,-4-59-96 0,9 108-16 31,-9-108 0-31,7 94 0 0,-7-94 0 0,8 85-16 16,-8-85 0-16,9 72 0 0,-9-72 208 0,7 75 32 0,-7-75 16 0,5 76 0 15,-5-76-112-15,3 70 0 0,-3-70-16 0,-3 59 0 0,3-59-144 0,-4 54-32 16,3-32 0-16,-1-1 0 0,1-1-48 0,1-1-16 0,0-4 0 15,1-2 0-15,2-3-128 0,0-2 192 0,1-1-192 0,2-2 192 32,2-3 0-32,4 0 0 0,0-2 0 0,4-2 0 15,4 0 0-15,1-3 0 0,3 2 0 0,4-1 0 16,2-1-64-16,-2 0-128 0,2 1 192 0,-2 0-64 16,2 0-128-16,-1-1 0 0,4 3 0 0,-1-1 0 15,-2 1 0-15,2 1 0 0,4 2 0 0,-1 1 0 16,-1-1 0-16,3 1 0 0,2 0 0 0,1 3 0 15,-5-1 0-15,5-3 0 0,6 2 0 0,4-2 0 16,-2-1 0-16,3-1 0 0,4-2 0 0,1 2 0 0,4-1-128 16,-4 2 128-16,2 2 0 0,-2-1 0 15,0 2 0-15,-6 1 0 0,-3-1 0 0,0-1 0 0,1-2 0 0,1-3 0 16,5 0 0-16,1 0 0 0,1 2 0 0,1-1 0 16,1 2 0-16,-3 2 0 0,-4-1 128 0,5-2-128 15,4 1 192-15,-1-3-64 0,2 1-128 0,-8 1 0 16,-9 1 144-16,3 0-144 0,2 3 0 0,1 1 0 15,1 2 0-15,-2-3 0 0,-4-2 0 0,3-1 0 16,4 0 0-16,-28 0 0 0,-2 0 176 0,-3 0-48 0,3 0 0 0,-1 0 0 16,4 0 64-16,9 0 0 0,9 0 0 0,6 1 0 15,5-1-64-15,-3 0-128 0,-2-1 192 0,-7 0-64 16,-4-2-128-16,-5-2 128 0,-3 1-128 16,-5 0 128-16,-1-3 32 0,-1 1 0 0,-2-1 0 0,-11 4 0 15,-2 1 48-15,1-1 16 0,-2-1 0 16,1-1 0-16,1 0-48 0,-1-1-16 0,5-2 0 0,4-4 0 15,3-2-160-15,1-3 160 0,3-3-160 0,0 1 160 16,-4 0-160-16,-2 1 0 0,-2 2 0 0,-2-2 128 16,0 1-128-16,-3-3 160 0,0 0-160 0,1-1 160 15,-1 0-16-15,0 0 0 0,1-3 0 0,-1 0 0 16,0 3 32-16,0-2 0 0,2-1 0 0,1-3 0 0,2-5-32 0,1-2 0 16,-2-2 0-16,-1 0 0 15,1 0-144-15,-3 0 192 0,-2 0-192 0,-1 1 192 16,-1 1 0-16,-1 0 0 0,0 0 0 0,-2 3 0 15,-1 2 16-15,0-3 16 0,-1-1 0 0,1-3 0 16,-1-2 0-16,0-3 0 0,0 2 0 0,-3 0 0 16,1 3-80-16,-2 3-16 0,-2 1 0 0,-2 1 0 0,1 4 0 15,-3 1 0-15,0 1 0 0,-3 2 0 0,2 4 0 0,-2-1-128 0,-3 1 192 16,2 2-64-16,0 2 16 0,-4-1 0 0,-2 1 0 0,-1 2 0 16,1 2-16-16,-3-2-128 15,-4 2 192-15,-4-1-64 0,6 3-128 0,-3 0 0 0,-3 1 144 16,-7-2-144-16,-9 1 0 0,-8-1 144 0,-7 3-144 0,-5 2 0 15,-5 2 144-15,-3-1-144 16,-3-2 0-16,-3 2 144 0,-1-1-144 0,-4 3 0 16,-8 3 144-16,-3 0-144 0,-5-1 0 0,-7 0 144 0,-6-1-144 0,-4 0 0 15,-2 1 144-15,-1-3-144 0,9-1 0 0,-5-2 144 16,-2 2 16-16,-3-1 0 0,4 1 0 16,3-3 0-16,2-1 272 0,-5-1 48 0,-1 5 16 0,4-3 0 15,7-4-368-15,0-1-128 0,0 0 0 0,1 2 0 16,2 3 0-16,3-3 0 0,7-2 0 0,1 0 0 0,1 0 0 0,-1 1 0 15,1 0 0-15,4-3 0 16,10-2 0-16,1 2 0 0,2 0 0 0,3-2 0 16,4 1 0-16,-1-2 0 0,4-1 0 0,5-1 0 31,7 4-464-31,-3-4-96 0,-2 1-16 0,-1 0 0 0,7 3-128 0,-1 1-16 0,-2 0-16 0,-1 0 0 16,4 1-416-16,-1 2-96 0,3 0-16 0,-2 1 0 15,7 3-208-15,-3-3-64 0,-3 1 0 0,-1 4-19008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24:04.64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8507 11952 911 0,'6'-4'0'0,"0"0"0"0,-5 0 0 0,0 1 0 0,1-1 544 0,1-2 32 0,1-4 0 0,3-6 0 16,2-3 1088-16,-1-4 208 0,-1-1 48 0,-3 0 16 15,-1 1 480-15,-3-1 80 0,-1 3 32 0,-2-1 0 16,-3-2 32-16,1-2 16 16,-2-1 0-16,-2 0 0 0,-1-1-912 0,-3 0-176 15,1-2-32-15,-4 1-16 0,-1 0-608 0,-3 1-112 16,-2 0-16-16,-2 0-16 0,-3 2-192 0,2 4-48 16,-2 2 0-16,-7-3 0 15,-9 2-64-15,-7 0-32 0,-3 4 0 0,-3 6 0 0,2 5-112 0,-4 5-32 0,-5 5 0 0,-4 4 0 0,-1 6-208 0,-1 5-256 16,1 3 48-1,1 5 16 1,-1 3-224-16,3 4-32 0,3 1-16 0,5 0 0 0,5-1 64 0,5 2 16 0,2 2 0 0,6 3 0 0,0 1 384 0,5 2-128 16,5 3 128-16,3 3 0 0,5 7 0 0,6 5 0 15,2 6 0-15,6 1 0 0,5-1-128 0,5-3 128 16,4-3-128-16,5 0 128 0,3-2 0 0,6 6-160 16,10 5 160-16,6-5 0 0,4-8-320 0,0-7 32 15,3-10 16-15,-44-41 0 0,97 62 16 0,-97-62 0 16,109 42 0-16,-51-29 0 0,-58-13 528 0,110 16 112 15,-110-16 32-15,109-5 0 0,-48-5 128 0,-2-2 32 0,-2-2 0 0,-2-3 0 16,-2 0-32-16,-2-5 0 0,-1 0 0 0,-7-2 0 16,-3-2-208-16,-7 1-32 0,-4-2-16 0,-3 2 0 15,-4-1-64-15,-3 2-16 0,-5 2 0 0,-3-4 0 16,-3 2 48-16,-2-3 0 0,-3 2 0 0,-3-6 0 16,-1-4 48-16,-4-4 16 0,-2-3 0 0,-4 0 0 15,-2 1-32-15,-5-3 0 0,-5-1 0 0,-4-2 0 16,1 0-112-16,-4 5-32 0,-1 2 0 0,1 7 0 15,1 6-144-15,0 3-192 0,2 4 32 0,1 3 16 16,0 4-608-16,6 8-112 0</inkml:trace>
  <inkml:trace contextRef="#ctx0" brushRef="#br0" timeOffset="3058.88">15818 16079 911 0,'-2'0'0'0,"1"0"0"0,0 0 0 0,-1 0 0 0,1 0 608 0,1 0 32 0,-2 1 16 0,-1 1 0 0,1 1 656 0,-3 1 128 16,0 0 32-16,-1 2 0 0,0 1 640 0,-1 0 128 16,0 1 16-16,0 1 16 15,2-1-32-15,0 2-16 0,0-1 0 0,1 1 0 0,-1-1-656 0,1 0-128 16,1 1-32-16,2-3 0 0,1 0-352 0,-2-1-80 16,2 1-16-16,2-3 0 15,1-1-160-15,-1-2-32 0,6 1-16 0,-1-5 0 0,1-3 64 0,3-2 16 16,5-4 0-16,2-6 0 0,3-3-80 0,5-5-16 15,6-5 0-15,6-7 0 0,5-6-336 0,3-4-64 16,1 2-16-16,-3 0 0 0,1 1-96 0,6-6-32 16,4-8 0-16,3-2 0 0,0 2-192 15,-4 4 128-15,-4 4-128 0,-3 7 0 0,-5 3 0 0,-6 6 0 16,-4 4 0-16,-8 8 0 0,-5 6-272 0,-8 7-112 16,-5 6 0-16,-9 10-18608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24:14.03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7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3T17:25:50.775"/>
    </inkml:context>
  </inkml:definitions>
  <inkml:trace contextRef="#ctx0" brushRef="#br0">7599 12135 2751 0,'-6'-6'256'0,"1"0"-256"0,0 2 0 0,1 1 0 0,0 0 1024 0,-3-2 144 0,-6-8 48 0,-11-7 0 16,-5-4 16-16,-5-3 16 0,3 2 0 0,1 0 0 15,2 2-576-15,2-1-112 0,-1 1-32 0,3 1 0 0,2 0-528 0,-2 0 0 16,-2 1 0-16,-1 2 0 0,3 2 0 0,-1 2 0 16,-2-1 0-16,-2 2 0 0,-3 0 480 15,-1 1-16-15,-4 1 0 0,-4 0 0 0,0 4 240 0,0 1 64 16,-1 3 0-16,1 2 0 16,0 5-640-16,2 3-128 0,1 1 0 0,-4 4 0 15,-3 4-576-15,-6 4-96 0,-3 2-32 0,-4 2 0 16,0 1 32-16,0 0 0 0,6 0 0 0,1 1 0 0,2 1 496 0,1 2 176 0,1 1 0 0,2 1-144 31,3 3 480-31,-1 1 112 0,4-2 0 0,1 3 16 0,1-1-160 0,2 2-48 16,3-2 0-16,1 1 0 0,2 2-256 0,3-1 128 15,4 0-128-15,3 0 0 0,5 1 0 0,3 0 0 16,4 0 0-16,7-2 0 0,4 0 320 0,-4-35-32 16,18 68-16-16,-18-68 0 0,32 68-16 0,-32-68 0 15,49 68 0-15,-49-68 0 0,66 66-80 0,-66-66-32 16,82 62 0-16,-82-62 0 0,82 48-144 0,-82-48 0 15,92 40-192-15,-92-40 192 0,98 35-400 0,-98-35 32 0,103 26 16 0,-48-17 0 0,1-2-32 0,2-4-16 32,3-4 0-32,0-6 0 0,-3-3 400 0,1-6 224 0,2-3-32 0,-3-4 0 15,-3-2 368-15,1-5 64 16,1-1 16-16,-4-2 0 0,-3-2 320 0,-5-2 80 0,-4-1 16 0,-4-1 0 0,-5-1 304 0,-4-2 64 16,-2-1 16-16,-2-2 0 0,-3 5 704 15,-3 0 144-15,-1-1 16 0,-2 2 16 0,-3 7-2064 0,-3-1-432 16,-2 1-80-16,-4 2 0 15,-3 1 384-15,-5 2 96 0,-2 1 16 0,-3 2 0 0,-1 2-512 0,-3 2-112 0,-2 3 0 16,1 1-16 0,-2 4-1024-16,0 2-208 0,-1 3-32 0,-4 5-11648 0</inkml:trace>
  <inkml:trace contextRef="#ctx0" brushRef="#br0" timeOffset="885.89">6770 13628 4607 0,'-2'-17'400'0,"0"1"-400"0,0 6 0 0,1 5 0 0,-1-1 1152 0,0-5 160 0,-4-8 32 0,-1-7 0 0,-4-11 48 0,-4-4 16 15,-2 3 0-15,-1 5 0 0,-2 6-400 0,-1 5-80 16,-2 2-16-16,-2 5 0 0,-3 3-80 0,-2 4-32 15,-2 2 0-15,-2 3 0 0,0 5-160 0,-3 1-16 16,0 4-16-16,-2 2 0 0,-1 6-608 0,1 0-288 16,1 2 32-16,-3 6 0 15,-3 2-576-15,4 2-96 16,5-2-32-16,2 4 0 0,1 2 528 0,2 1 112 0,3 4 0 0,3 5 16 0,2 5 304 0,3 6 0 0,4 4 0 0,1 0 0 16,1 2 0-16,3-4 144 0,5-8-144 0,0 7 192 15,5 2 64-15,6 3 32 0,4-1 0 0,7 0 0 16,-17-57-32-16,46 96 0 0,-46-96 0 0,63 72 0 15,-63-72-256-15,73 48 0 0,-73-48 0 0,88 31 0 16,-88-31 0-16,89 20 160 0,-89-20-160 0,97 10 128 0,-47-10 64 16,-2-6 16-16,0-5 0 0,-5-5 0 15,0-3 384-15,-4-5 80 0,-1-3 16 0,-2-3 0 0,-2-2 464 0,-3-2 112 16,-4-2 16-16,-3 0 0 16,-3 0 80-16,-4 0 32 0,-3 0 0 0,-3 1 0 15,-1 1-144-15,-3-3-32 0,-1-1 0 0,-3-1 0 0,-2-1-384 0,-2 2-64 16,-1 1-32-16,-2-1 0 0,-2 3-352 0,-1-1-64 15,0 7 0-15,-3-1-16 16,2 2-176-16,-2 4-128 0,1 3 192 0,1 2-192 16,0 1 0-16,-1 1 0 0,1 3-240 0,1 2 80 15,1 3-736-15,2 0-160 0,-1 2-32 0,3 3 0 16,-1 4-1616-16,0 1-336 0</inkml:trace>
  <inkml:trace contextRef="#ctx0" brushRef="#br0" timeOffset="2467.3">14520 12755 3215 0,'7'-2'288'0,"-5"1"-288"0,1 0 0 0,0-1 0 0,0 1 0 0,-2 1 0 0,4-2 128 0,-3 1-128 0,4-1 192 0,1 0-64 16,2 0 144-16,-1-1 32 0,-1 2 0 0,-1-2 0 0,1 2-80 0,-2-1-16 15,1 2 0-15,-2-1 16 0,1 0 0 0,-3 1 0 16,3-2 0-16,-2 2 0 0,1 0 16 0,-1-1 0 16,1 1 0-16,-1 0 0 0,1 0 0 0,0 0 0 15,0-2 0-15,1 2 16 0,0-1-112 0,1 1-16 16,-2 0 0-16,2-2 0 0,1 2 16 0,-2 0 0 15,3 0 0-15,-3 2 0 0,1-1 48 0,0 1 0 0,-1-1 0 0,4 1 0 16,-1-1-192-16,1-1 0 0,-1 1 0 0,2 1 0 16,0-2 0-16,1 0 0 0,-1 0 0 0,3 0 0 15,1 0 0-15,0 0 0 0,3 0 128 0,-2-2-128 16,2 2 128-16,-1 0 0 0,1 2-128 0,1-2 240 16,1 1-48-16,-2-1-16 0,1 2 0 0,2-1 0 15,1 2-176-15,0-2 0 16,0 2 0-16,2-2 0 0,0 1 0 0,1-2 0 0,1 0 128 0,-1 0-128 15,-1 0 0-15,-1 0 0 0,-1 0 0 0,1 0 0 16,2 0 0-16,1-2 0 0,2 2 128 0,0 0-128 16,0 0 304-16,2 0-32 0,1 0 0 0,1 2 0 0,0 1-112 0,0 0-32 15,3-1 0-15,0 0 0 16,0-1-128-16,0 1 0 0,1-4 0 0,2 1 0 0,-2-1 0 0,2 0 0 16,2 0 0-16,-1-1 0 0,3 0 144 0,2 2 0 15,-1 0 0-15,2-1 0 0,1 1 144 0,0-2 32 16,2 0 0-16,1-2 0 0,3-1 0 0,-2-1 16 15,1 1 0-15,-4-1 0 0,1 1-16 0,2 1 0 16,5 1 0-16,1 1 0 16,0-2-64-16,-1 1-32 0,0-3 0 0,-3 2 0 0,-1-3 96 0,1 1 32 0,2 2 0 0,-4-2 0 31,0 1-96-31,-1 0-32 0,-1 2 0 0,-2 0 0 0,-2 1 96 0,-4-1 32 16,-2 1 0-16,-5-1 0 0,-2 0 48 0,-4 1 16 15,-4 0 0-15,-5 1 0 0,-3 1 112 0,-4 1 32 16,-1 0 0-16,-5 0 0 0,-1 1-320 0,-5 2-64 0,-2 0-16 0,-4 0 0 31,-4 3-992-31,-5 1-208 0,-3 3-48 0,-6 4-8880 0</inkml:trace>
  <inkml:trace contextRef="#ctx0" brushRef="#br0" timeOffset="3977.27">23675 11451 1839 0,'3'-4'160'0,"0"-1"-160"0,-1 2 0 0,0 1 0 0,-1-1 368 0,2-1 32 16,3-5 16-16,1-4 0 0,3-2 96 0,1-1 32 0,-1 1 0 15,-2 1 0-15,1 1 32 0,-2 0 0 16,0 1 0-16,0-1 0 0,0 2 48 0,0-2 16 16,-1 1 0-16,-1 3 0 0,1 0 0 0,-2 1 0 0,1 1 0 0,-3 1 0 15,1 2 320-15,-1 1 80 16,-1 1 16-16,0 1 0 0,-1 1 96 0,0 1 32 0,0 4 0 0,-1 0 0 16,-2 4-368-16,-1 4-80 15,-2 1-16-15,-1 4 0 0,-3 3 256 0,-2 3 48 0,-3 3 16 0,-3 3 0 16,0 2-176-16,-5 4-32 0,-1 0-16 0,-3-2 0 15,0 0-288-15,2-1-48 0,0-5-16 0,1 0 0 16,1-1-128-16,2-2-16 0,2-2-16 0,1 1 0 16,1 0 0-16,0 0 0 0,0-1 0 0,3-2 0 0,1-3 32 0,1-1 16 15,-1 0 0-15,2-3 0 0,1-1-80 0,0-2-16 16,1-1 0-16,1-1 0 0,1-2 48 0,0-3 0 16,0 0 0-16,1-1 0 0,0 0-48 0,2-2 0 15,0-1 0-15,1 0 0 0,0 0-256 0,2 0 128 16,-1-1-128-16,1 1 0 0,2-2 0 0,-1 0-176 15,3 0 0-15,0-2 0 16,1 0-1168-16,2-2-224 0,0-1-48 0,1 1-13168 0</inkml:trace>
  <inkml:trace contextRef="#ctx0" brushRef="#br0" timeOffset="4454.27">23247 11636 3791 0,'1'-4'160'0,"-1"1"48"0,0 0-208 0,-1 3 0 0,-1 0 0 0,1 0 0 0,-2 1 448 0,0 1 32 0,-2-1 16 0,-2 3 0 16,-2 4 1424-16,-1 0 272 0,0 3 64 0,2 2 16 15,1 3-160-15,0-1-48 0,1 5 0 0,1 0 0 16,0 2-592-16,2-1-112 0,2 3-16 0,-2-1-16 0,2 1-576 0,-1-1-112 16,2-1-32-16,-2-1 0 0,-1 3-288 0,-2-1-64 15,0-3-16-15,-1 0 0 0,1-2 96 0,-1-2 32 16,0-1 0-16,2-4 0 0,0 1 304 0,2-2 64 0,1-2 16 0,1 1 0 16,3-2 48-16,0-2 16 0,-1 0 0 0,1-1 0 15,3-1-304-15,0-2-48 0,1 0-16 0,1-1 0 16,1 0 16-16,3-2 0 0,1-1 0 0,1-1 0 15,0-2-32-15,3-1-16 0,4-2 0 0,2-2 0 16,1 1-144-16,0-1-16 16,-4 1-16-16,2-1 0 0,2-1-48 0,2 1 0 0,1 0 0 0,0-2 0 0,-1 0 0 0,1 2-16 31,-1-2 0-31,-2 2 0 0,-2 0-176 0,-2 1 160 16,-2 3-160-16,-3 0 160 0,-4 1-160 0,-3 2 0 15,1 0 0-15,-4 2 0 0,0-1 0 0,-3 2-144 16,1 1 144-16,-3 1-208 15,0 2-384-15,-1 1-80 0,-2 2-16 0,-3 4-17680 16</inkml:trace>
  <inkml:trace contextRef="#ctx0" brushRef="#br0" timeOffset="18057.86">17794 15257 17503 0,'-6'-3'1552'0,"2"0"-1232"0,1 0-320 0,2 2 0 0,1 1 1728 0,0 0 304 0,0 0 48 0,-1-2 16 0,1 2-800 0,0 0-144 0,0 0-48 0,-2 3 0 0,2 0-32 0,0 4-16 16,0 2 0-16,2 3 0 0,-1 5 96 0,0 3 0 16,-1-20 16-16,5 54 0 0,-4-23-384 0,2 3-80 15,0 2 0-15,-2 1-16 0,2 1-240 0,0-1-32 16,-2 1-16-16,2-1 0 0,0 0-192 0,-2-8-32 16,1 0-16-16,-2-3 0 0,1 4-160 0,-1 0 192 15,0-1-192-15,-1-2 192 0,-2-1-64 0,0-2 0 0,-1 0 0 0,-1-3 0 16,1-1 0-16,-1 0-128 0,-1-4 192 0,0 0-64 15,1-2 0-15,0-1 0 0,1 0 0 0,0-4 0 16,0 3 16-16,-1-5 0 0,3 1 0 0,0-3 0 16,1 0-144-16,-1-2 192 0,2-2-192 0,-1 1 192 15,1-1-192-15,0-1 0 0,1 0 0 0,-1-1 128 16,0 1-256-16,0-3-64 0,-1 2-16 0,1-2 0 31,0-1-416-31,0-2-80 0,-1-1 0 0,1-3-11728 0,-2 0-2352 0</inkml:trace>
  <inkml:trace contextRef="#ctx0" brushRef="#br0" timeOffset="18500.41">17688 15267 12895 0,'-6'-3'576'0,"4"1"112"0,0 1-560 0,1 0-128 0,1-1 0 0,0 2 0 0,0 0 896 0,0-1 128 0,1-1 48 0,-1 1 0 0,2-2 1344 0,0 2 272 0,1-1 48 0,2-1 16 16,-1 2-240-16,3 0-32 0,1-1-16 0,2 2 0 15,-10 0-1056-15,0 0-224 0,0 0-32 0,60 6-16 16,-60-6-528-16,0 0-96 0,62 8-32 0,-62-8 0 16,0 0-224-16,70 10-32 0,-70-10-16 0,0 0 0 15,72 6-16-15,-72-6-16 0,50-2 0 0,-50 2 0 0,48-2 0 0,-48 2 0 16,51-5 0-16,-51 5 0 0,42-7-48 0,-42 7 0 16,40-5 0-16,-40 5 0 0,0 0 0 0,52-10-128 15,-52 10 192-15,0 0-64 0,0 0-128 0,45-9 0 16,-38 8 144-16,2-1-144 0,-5 0 0 0,0 0 0 15,0-1 0-15,-1 2 0 0,0 0 0 0,-2-1-128 16,1 1 0-16,-2-1 0 16,-2 1-416-16,1 0-80 0,0 1-16 0,-5 0-11984 15,0 1-2416-15</inkml:trace>
  <inkml:trace contextRef="#ctx0" brushRef="#br0" timeOffset="18803.34">17764 15613 21183 0,'-1'0'944'0,"1"-2"192"0,0 2-912 0,1-1-224 0,2 1 0 0,0 0 0 15,1 0 848-15,2-1 128 0,-6 1 32 0,0 0 0 16,0 0 1488-16,58-2 288 16,-58 2 64-16,0 0 16 0,54 0-1088 0,-54 0-224 0,0 0-32 0,53 0-16 15,-53 0-864-15,0 0-192 0,0 0-16 0,67 2-16 16,-67-2-144-16,0 0-16 0,56-2-16 0,-56 2 0 15,0 0-48-15,52-4 0 0,-52 4 0 0,0 0 0 16,46-6-32-16,-46 6-16 0,0 0 0 0,0 0 0 16,43-8-144-16,-34 6 0 15,-3 1 0-15,-2 1 128 0,-1-1-128 0,-2 1-224 0,0 0 48 0,-2 0 16 16,0 0-624-16,-2 0-128 0,0 1-32 0,0-1-17520 16</inkml:trace>
  <inkml:trace contextRef="#ctx0" brushRef="#br0" timeOffset="19237.41">18660 15874 4607 0,'1'2'400'0,"-1"-2"-400"0,0 0 0 0,2 0 0 0,-2 0 3152 0,1 0 560 0,1 0 96 0,-1 0 32 0,3 0-528 0,3 0-112 15,0 0 0-15,-7 0-16 0,0 0-1008 0,0 0-192 0,0 0-32 0,0 0-16 16,63 2-944-16,-63-2-192 16,0 0-32-16,0 0-16 0,52 0-336 0,-52 0-64 15,0 0-16-15,0 0 0 0,54-1-128 0,-54 1-16 16,0 0-16-16,0 0 0 0,42-7-176 0,-34 5 0 0,-1 1 0 0,1 1 128 15,-3-1-128-15,-1 1-176 0,-1-2 48 0,0 2 0 32,-2 0-1040-32,-1 0-208 0,0 2-32 0,-1-2-15424 0</inkml:trace>
  <inkml:trace contextRef="#ctx0" brushRef="#br0" timeOffset="19444.58">18577 16135 26719 0,'2'2'2368'0,"1"-4"-1888"16,2 2-480-16,-1-1 0 0,1 0 672 0,3-1 32 15,-8 2 16-15,0 0 0 0,48-10 704 0,-48 10 144 16,43-10 32-16,-43 10 0 0,0 0-720 0,0 0-144 16,58-8-32-16,-58 8 0 0,0 0-704 0,0 0 0 15,0 0 0-15,0 0-16640 16</inkml:trace>
  <inkml:trace contextRef="#ctx0" brushRef="#br0" timeOffset="22282.45">20012 14718 16575 0,'4'-2'1472'0,"-1"-1"-1168"0,-3 1-304 0,0 1 0 0,0 0 528 0,1-1 48 0,1-2 16 0,1-2 0 16,-1-1 720-16,0 2 144 0,-2 0 16 0,-2 5 16 0,1 2 704 0,-5 2 144 15,1 4 32-15,-2 4 0 0,-2 2-800 0,-1 4-160 16,-2 3-16-16,-1 3-16 16,0 3-544-16,0 3-96 0,1 2-32 0,-2 4 0 0,1 1-240 0,0-2-48 31,2-3-16-31,1-2 0 0,2 0-176 0,0-5-32 0,4-4-16 0,0-1 0 0,0 0-48 0,0-3 0 15,1-2 0-15,-2-2 0 0,3-2 0 0,-1-1-128 16,0-1 192-16,0-5-64 0,2 0-128 0,-1-1 0 0,2 0 0 16,0-3 0-16,0 1-256 0,2-1-64 0,-1-1-32 0,1-1 0 31,-1 1-1696-31,0-2-352 0</inkml:trace>
  <inkml:trace contextRef="#ctx0" brushRef="#br0" timeOffset="22584.89">19948 14689 13823 0,'-8'-2'1216'0,"4"2"-960"0,1 0-256 0,0 2 0 0,3-1 2896 0,0 1 544 16,1 0 96-16,-1 3 32 15,2 2-1632-15,1 3-320 0,-3-10-64 0,0 0-16 0,18 49 256 0,-18-49 64 16,0 0 0-16,32 67 0 0,-32-67-912 0,0 0-176 15,47 73-48-15,-47-73 0 0,37 52-400 16,-37-52-96-16,39 54-16 0,-39-54 0 0,43 51-64 0,-43-51-16 16,0 0 0-16,53 63 0 0,-53-63-128 0,0 0 128 15,39 51-128-15,-39-51 128 0,0 0-128 0,0 0 128 16,35 51-128-16,-29-42 128 0,1-1-128 0,-2-1 0 16,1-1 0-16,-5-3 128 0,2 1-128 0,0-3 0 15,-2-1 0-15,1 0 0 0,-1 0 0 0,1-3-176 0,-1 1 48 16,-1-4 0-1,1 0-704-15,-2-1-144 0,-2-1-32 0,-1-1-17008 0</inkml:trace>
  <inkml:trace contextRef="#ctx0" brushRef="#br0" timeOffset="22834.96">19834 15083 13823 0,'-9'3'608'0,"7"-3"128"0,-1 0-592 0,1 0-144 0,1 0 0 0,1 0 0 0,1 1 1728 0,1-1 320 15,2 0 64-15,0 2 16 0,5-2 976 0,-9 0 192 16,0 0 32-16,0 0 16 0,53-3-1136 0,-53 3-224 16,0 0-64-16,64-9 0 15,-64 9-1088-15,49-10-240 0,-49 10-32 0,53-11-16 16,-53 11-208-16,46-10-32 0,-46 10-16 0,43-8 0 16,-43 8-288-16,0 0 160 0,0 0-160 0,53-9 128 0,-46 8-128 0,-1-1 0 15,-2 4 0-15,-1-2-176 16,0 1-432-16,-2 1-96 0,2-1 0 0,-1 1-17888 0</inkml:trace>
  <inkml:trace contextRef="#ctx0" brushRef="#br0" timeOffset="23289.56">20436 15014 28559 0,'0'-2'1264'0,"0"1"272"0,-2 0-1232 0,4-1-304 0,-2 2 0 0,0 0 0 0,1 2 1408 0,1-2 208 15,-1 2 48-15,2 1 16 0,1 3-96 0,0 1-32 16,-4-7 0-16,0 0 0 0,0 0-912 0,0 0-192 16,27 55-48-16,-27-55 0 0,0 0-224 0,27 49-48 15,-27-49-128-15,0 0 192 16,32 47-192-16,-32-47 128 0,0 0-128 0,0 0 0 0,0 0 160 0,50 47-160 15,-50-47 160-15,0 0-160 0,0 0 240 0,0 0-48 16,0 0-16-16,52-2 0 0,-43-2 128 0,-1-3 16 16,-1 0 16-16,2-2 0 15,-1 0 48-15,-1-3 0 0,0 1 0 0,-1-2 0 0,-2 3 0 0,0-2 0 0,1-1 0 0,-1-3 0 16,-1 4 80-16,-2-2 32 0,0-2 0 0,1-2 0 16,-2 1-32-16,0 0 0 0,0 0 0 0,-2 1 0 15,2 2-80-15,-1 0 0 0,1 3-16 0,0-1 0 16,1 2-112-16,-1 2-32 15,2 1 0-15,-2 1 0 0,0 2-224 0,1 1 0 0,-1 0 0 0,0 2 0 16,0 0 0-16,-1 1-160 0,-1 0 0 0,2 1 0 16,-1 2-688-1,1-2-144-15,-1 2-32 0,2-2 0 16,-2 4-368-16,-1-1-80 0,2 2 0 0,0-1-18608 0</inkml:trace>
  <inkml:trace contextRef="#ctx0" brushRef="#br0" timeOffset="23971.51">21076 15118 12895 0,'-10'-3'576'0,"10"2"112"0,4-2-560 0,-3 2-128 0,-2-1 0 0,1 1 0 0,1-2 3104 0,4-1 592 0,2-3 112 0,1-2 32 15,1-2-384-15,-2 1-80 0,-3 2-16 0,-1-1 0 0,-2 1-2000 0,-1-2-400 0,0 1-64 0,-1 1-32 16,-3-1-368-16,-2 1-80 0,0 1-16 0,-1 0 0 31,-1 1-96-31,-2 1-32 0,1 2 0 0,-2-2 0 16,-2 4-48-16,-1 0-16 0,-1 1 0 0,-1 2 0 16,2 4-208-16,0 1 144 0,1 3-144 0,0 1 128 15,2 1-128-15,1 0 0 0,3 3-160 0,2 0 160 0,0 2-240 0,2 0 48 16,3 1 16-16,-1-1 0 15,4 3-192-15,0-2-32 0,-3-18-16 0,0 0 0 0,25 57 32 0,-25-57 16 16,0 0 0-16,0 0 0 0,48 51-16 0,-48-51 0 16,0 0 0-16,0 0 0 0,0 0 16 0,67 18 0 15,-67-18 0-15,0 0 0 0,41-10 176 0,-34 7 16 16,-3 2 16-16,0-2 0 0,0 0 368 0,2-2 80 16,-2-2 16-16,5-3 0 0,3-3 208 0,-2-1 32 15,-4-2 16-15,-3 4 0 0,0 0-48 0,-1 1-16 0,0 0 0 16,-2 1 0-16,0 1 64 0,0 1 16 0,-2 4 0 0,4-2 0 15,2 3-32-15,2 2 0 0,-3 4 0 0,-5 1 0 16,-1 0-272-16,0 3-48 0,1 4-16 0,2 5 0 16,0-16-208-16,10 54 0 0,-5-19 0 0,-1 0 0 15,1 1 0-15,-4-5 0 0,-2-9 0 0,-2 1 0 16,3 4-192-16,0 0 0 0,1-1 16 0,1 0 0 16,-2-26-80-16,4 48 0 0,-4-25-16 0,1-4 0 15,1 1 272-15,-2-2-160 0,-2-1 160 0,1-2-128 16,-1-3 128-16,0-2 0 0,-1 0 0 0,-1-1 0 15,-2 0-176-15,0 0 176 0,-2 1-208 0,-1-2 80 0,4-2 128 0,2-3 0 16,-3 0 0-16,2-1 0 0,-2 1 0 0,1-1 224 16,-1-2-32-16,-1 0 0 15,1 0-512-15,-1-3-96 0,0 0-32 0,-3-1 0 0,-2-5 1728 0,-5-2 320 16,0-5 80-16,0 1 16 0,0-3-1056 0,1 1-192 16,4 0-64-16,-1 0 0 15,3 1-240-15,1 1-144 0,2 0 160 0,-1 1-160 0,4 2 0 0,1-1 0 16,1 2 0-16,2 1 0 15,2 1-880-15,-1 1-64 0,2 1-16 0,1 0-13904 16,3 1-2800-16</inkml:trace>
  <inkml:trace contextRef="#ctx0" brushRef="#br0" timeOffset="24198.19">21377 15279 14735 0,'11'-4'1312'0,"-8"1"-1056"0,-1 0-256 0,1 2 0 0,-1-2 5952 0,-1 2 1120 0,1-1 224 0,-2 1 64 0,0-2-5152 0,0 0-1024 0,0-1-208 0,0 0-32 0,0 1-240 0,0 2-32 16,0-2-16-16,0 3 0 0,-2-2-656 0,1 2 0 15,-1 2 0-15,-1-1-176 16,3 1-720-16,-4 0-128 0</inkml:trace>
  <inkml:trace contextRef="#ctx0" brushRef="#br0" timeOffset="24784.97">22483 14714 16575 0,'0'0'1472'0,"0"0"-1168"0,7-3-304 0,-10 2 0 0,1 0 2208 0,1-1 384 16,0-1 80-16,-1 1 16 16,1-3 464-16,-2 4 112 0,0-1 0 0,0 5 16 15,0 3-1872-15,-2 4-384 0,-2 3-80 0,0 2-16 16,1 3-544-16,0 5-128 0,2 2 0 0,0 4-16 0,1-2-48 0,2-1-16 0,1 3 0 0,0-2 0 15,1-3-176-15,1 0 160 16,-1-2-160-16,0-2 160 0,1 0-160 0,-1-2 0 16,2-1 144-16,-2-3-144 0,-1 0 160 15,2-1-32-15,-1-2-128 0,2-1 192 0,0 0-64 0,1-1 0 0,0-1-128 0,2-2 192 16,1-1-64-16,0 1 0 0,2-3-128 0,-9-3 192 16,0 0 0-16,0 0 0 0,0 0 0 0,58 4 0 31,-46-5 64-31,0-2 16 0,0 1 0 0,1 0 0 15,0-1 16-15,1-1 0 0,0-1 0 0,-1 2 0 0,-1 1-96 0,0-3 0 16,0 3-16-16,0-3 0 0,-2 3-176 0,-2-1 0 16,1 0 0-16,-2 0 128 0,0 2-128 0,-3-1-272 15,0 1 64-15,0-1 16 16,-1 2-576-16,1 0-128 0,-1-1 0 0,0 0-16 16,0-1-672-16,-2 1-128 0</inkml:trace>
  <inkml:trace contextRef="#ctx0" brushRef="#br0" timeOffset="25024.83">22406 14946 22111 0,'0'-1'1968'0,"0"-1"-1584"0,2 1-384 0,-2 1 0 16,0-2 1760-16,0 1 272 0,1-1 48 0,3 0 16 15,2-3 320-15,0 3 64 0,2-1 16 0,1 1 0 16,1 1-1312-16,1 0-256 0,0 1-48 0,0 0-16 15,1 0-480-15,-12 0-112 0,0 0-16 0,0 0 0 16,55-3-256-16,-55 3 0 0,0 0 128 0,44-7-128 16,-29 2 0-16,1 1 0 0,-2 0-176 0,0-2 176 15,0 1-640-15,-1-1 0 0,-3-1-16 0,0 0-11536 16,-2 0-2304-16</inkml:trace>
  <inkml:trace contextRef="#ctx0" brushRef="#br0" timeOffset="25253.49">22405 14683 35935 0,'-6'0'1600'0,"5"0"320"0,-1 0-1536 0,2 0-384 16,2 0 0-16,1 0 0 0,1 0 544 0,3 0 32 0,6 0 16 0,-13 0 0 16,0 0 368-16,60-1 80 0,-60 1 16 0,0 0 0 15,65-2-496-15,-65 2-112 0,48-2 0 0,-48 2-16 16,0 0-240-16,65-2-64 15,-65 2 0-15,0 0 0 0,50-1-128 0,-37 2 0 0,-1-1 0 0,0 0 0 32,-12 0-576-32,0 0-32 0,0 0-16 0,0 0-18208 0</inkml:trace>
  <inkml:trace contextRef="#ctx0" brushRef="#br0" timeOffset="25528.34">22983 14961 23039 0,'0'0'2048'0,"0"0"-1648"0,0 0-400 0,0 0 0 0,0 0 1424 0,0 0 208 16,0 0 32-16,0 0 16 0,77 23 496 0,-77-23 80 16,0 0 32-16,0 0 0 0,0 0-1040 0,75 38-208 15,-75-38-32-15,0 0-16 0,0 0-560 0,0 0-112 16,53 44-32-16,-53-44 0 15,0 0-96-15,0 0-32 0,0 0 0 0,0 0 0 0,62 41-160 0,-55-37 0 0,-3 0 144 0,2-1-144 16,-1-1 0-16,0-1 0 0,-1 1 0 16,0-1 0-16,2-1-160 0,-2 0-96 15,-1 1-32-15,-2-2-12192 16,-1 1-2432-16</inkml:trace>
  <inkml:trace contextRef="#ctx0" brushRef="#br0" timeOffset="25718.17">23185 14925 31327 0,'-17'3'1392'0,"11"-2"272"0,5 2-1328 0,-4 0-336 0,1-2 0 0,1 2 0 0,2 1 256 0,0 3-32 32,-5 6 0-32,-3 5 0 0,0 2 880 0,-6 0 176 0,-2 1 48 0,3-3 0 0,9 1-320 0,-4-5-64 15,-3 0-16-15,3-3 0 0,9-1-544 0,0 0-96 16,0-3-32-16,-1 0 0 0,-1-1-256 0,2-2-272 15,-1-1 48-15,-5 0-17888 16</inkml:trace>
  <inkml:trace contextRef="#ctx0" brushRef="#br0" timeOffset="26354.22">23618 15018 11967 0,'-2'-3'1072'0,"-4"2"-864"16,0-1-208-16,5 1 0 0,4 1 1024 0,-2 0 144 15,-1 1 48-15,0 1 0 0,-1 3 1168 0,-1 2 240 16,2 6 64-16,0 4 0 0,2 3-608 0,-2-20-112 0,7 45-32 0,-7-45 0 16,8 52-816-16,-8-52-160 15,12 57-48-15,-12-57 0 0,9 56-400 0,-9-56-64 0,9 51-32 16,-9-51 0-16,7 45-256 0,-7-45-160 0,0 0 192 0,10 53-192 15,-10-53 192-15,0 0-192 16,0 0 192-16,3 34-192 0,-3-32 272 0,0 1-48 0,-2-1-16 0,1-4 0 16,1 2 112-16,-3-3 32 0,-1-1 0 0,-2-3 0 15,2-1-80-15,-5-2-16 0,-6-1 0 0,4-4 0 16,9 0 0-16,-4-2 0 0,-5 1 0 0,3-2 0 16,5-3 64-16,1-3 0 0,-2-2 0 0,-1-2 0 15,0-2-96-15,0-1-16 0,0-4 0 0,1-3 0 0,1 1-80 0,2 2 0 16,2 4-128-16,4 3 192 0,0 2-192 0,2 3 0 15,3 4 0-15,2 2 0 0,3 3-192 0,-1 4 32 16,3 1 0-16,-1 5 0 0,-16 4-32 0,0 0-16 16,0 0 0-16,62 1 0 0,-62-1 208 0,0 0 0 15,0 0 0-15,62 27 0 0,-62-27 0 0,0 0 0 16,0 0 0-16,0 0 160 0,49 53-160 0,-46-42 128 16,-4-1-128-16,-3 0 128 0,-3 0 0 0,-3-2 0 15,-3 0 0-15,-1 0 0 0,-3 0 144 0,1-1 32 0,1 0 0 0,2-3 0 16,3-1-64-16,0 0-16 0,0-2 0 0,2 1 0 31,-1-2-608-31,1 0-112 0,2 0-16 0,2 0-12800 0,-2 3-2560 0</inkml:trace>
  <inkml:trace contextRef="#ctx0" brushRef="#br0" timeOffset="26666.81">24045 14501 12895 0,'0'-18'1152'0,"0"8"-928"0,1 1-224 0,-1 2 0 0,0 3 2848 0,0 1 528 0,2 2 96 0,-2-2 32 0,1-3 336 0,-1-1 64 16,2 3 0-16,-1 2 16 0,0 5-2288 0,1 4-464 15,-2 6-80-15,1 3-32 0,-1-16-496 0,3 41-112 16,-3-41 0-16,4 55-16 15,-4-55-128-15,6 67-32 0,-6-67 0 0,7 75 0 0,-7-75-144 0,7 77-128 16,-7-77 192-16,6 67-192 0,-6-67 0 0,4 60 0 16,-4-60 0-16,1 42 0 15,-1-42 128-15,0 0-128 0,3 50 0 0,-3-39 0 0,0 2 0 0,0-5 0 16,0 1 0-16,-1-2 0 0,1-2-160 0,0 1-144 0,0-2-16 0,1-1-16 31,1 1-736-31,-1-1-144 0</inkml:trace>
  <inkml:trace contextRef="#ctx0" brushRef="#br0" timeOffset="27162.44">24347 15096 17503 0,'5'-2'768'0,"-3"1"176"15,1-1-752-15,0 1-192 0,-2 0 0 0,1-1 0 0,1 1 1360 0,2-2 240 16,2-1 64-16,2-3 0 0,2 0 512 0,-2-2 96 15,-9 9 32-15,19-18 0 0,-12 9-416 0,1-2-80 16,-3 1-16-16,-1-1 0 0,-1 0-768 0,0-2-176 16,-2 0-16-16,-1-1-16 0,-2 1-304 0,-4-1-64 15,0 1-16-15,-2 1 0 0,-2 0-48 0,-3 2-16 16,1 1 0-16,-1 2 0 0,2 2-80 0,-4 1-16 0,1 1 0 0,0 3 0 16,1 2-272-16,-1 0 128 0,2 4-128 0,0 1 0 31,1 2 0-31,1 2 0 0,0 2 0 0,2 1-144 0,2 1 144 0,0 1-208 0,5-1 80 0,0 1 128 31,1 2-272-31,0-1 64 0,-2-1 16 0,4-2 0 0,-2-14-48 0,0 0 0 16,0 0 0-16,0 0 0 0,51 52 80 0,-51-52 16 0,0 0 0 0,0 0 0 15,0 0 144-15,0 0 0 0,0 0 0 0,57 7 0 16,-45-11 0-16,-2-2 192 0,-2-1-32 0,2 0-16 16,0 0 112-16,-2-1 0 0,2-1 16 0,-1 1 0 0,-1 1 64 0,-1 0 16 15,2 1 0-15,-4 2 0 16,1 0 0-16,0 1 0 0,-2 0 0 0,-1 3 0 0,-3 0-80 0,0 0-16 15,0 0 0-15,0 0 0 0,0 0-64 0,0 0-32 16,0 0 0-16,0 0 0 0,0 0-160 0,0 0 0 16,0 0 0-16,0 0 0 0,0 0 0 0,0 0-176 15,0 0 16-15,0 0 0 32,39 55-416-32,-34-51-96 0,-1 0-16 0,0 1 0 15,0-1-480-15,3-1-112 0</inkml:trace>
  <inkml:trace contextRef="#ctx0" brushRef="#br0" timeOffset="27378.93">24671 14865 37775 0,'3'-1'3360'0,"-2"1"-2688"0,0 1-544 0,-1-1-128 0,2 2 576 0,-1-1 96 0,1 1 16 0,2 2 0 16,-4-4-80-16,0 0-16 0,0 0 0 0,0 0 0 15,18 49-304-15,-18-49-64 0,0 0-16 0,7 47 0 16,-7-47-208-16,0 0 0 0,10 44 0 0,-10-44-160 16,0 0-400-16,0 0-80 0,0 0 0 0,16 52-17792 15</inkml:trace>
  <inkml:trace contextRef="#ctx0" brushRef="#br0" timeOffset="27805.67">24952 14864 14735 0,'0'0'1312'0,"1"1"-1056"16,1 1-256-16,-2-1 0 0,1 1 1648 0,-1 0 272 16,2 4 48-16,0 3 16 0,-2-9 688 0,0 0 144 0,9 49 16 0,-9-49 16 15,3 40-1376-15,-3-40-256 0,0 34-64 0,0-19-16 16,1-1-672-16,-1-3-128 0,-1 1-16 0,1-2-16 15,1-2 32-15,1-2 16 0,-2-2 0 0,1-3 0 16,0 1 192-16,-1-1 32 0,0-1 16 0,0-1 0 16,-1-1-176-16,1 0-32 0,0-4-16 0,0 2 0 15,0-3-160-15,1 0-16 0,-1 0-16 0,2-2 0 16,-1 1-176-16,1-1 160 0,0-1-160 0,1-1 160 16,0 1-160-16,1-3 128 0,1-1-128 0,0-1 128 0,-1-2-128 0,1 0 0 15,0-2 0-15,1 0 0 0,1 2 0 16,-1 0 0-16,1 1 0 0,1 2 0 0,-1 3 0 0,0 2 0 15,0 2 0-15,0 2 0 0,-1 0 0 0,3 2 0 16,-9 3 0-16,0 0 0 0,0 0 0 0,0 0 0 16,0 0 0-16,0 0 0 0,0 0 0 0,62 44 128 15,-62-44-128-15,0 0 192 0,18 55-192 0,-18-55 0 16,0 0 144-16,16 63-144 0,-16-63 0 0,0 0 0 16,11 53 0-16,-11-53 0 0,0 0-256 0,0 0 48 15,18 60 0-15,-18-60 0 16,0 0-304-16,0 0-64 0</inkml:trace>
  <inkml:trace contextRef="#ctx0" brushRef="#br0" timeOffset="28200.29">25425 15000 26719 0,'-5'-2'1184'0,"3"1"240"0,2-1-1136 16,0 1-288-16,0 1 0 0,0 0 0 0,2-1 1264 0,0-1 192 0,1 1 32 0,1-2 16 0,2 2 288 0,0-2 64 0,-1 0 16 0,2 0 0 0,-1 0-928 0,1 0-192 16,0-1-48-16,0-3 0 0,3 0-368 0,-1-1-80 15,0-1 0-15,1 1-16 0,2-2-96 0,-1-2-16 16,2 0 0-16,-2-2 0 16,2-1-128-16,-3 1 192 0,-3-1-192 0,-2-1 192 0,0 1-192 0,-4 1 0 15,-1-1 0-15,-3 3 0 0,-3-1 0 0,1 2 0 16,-5-1 0-16,4 5 0 0,1 3 0 0,-4 0 0 15,-1 1 0-15,-4 2 0 0,1 2 128 0,1 2-128 0,3 1 0 0,-1 5 128 16,-2 2-128-16,2 2 192 0,6-1-192 0,1 2 192 16,0 5-192-16,-1-1 0 0,-2 2 0 0,2 1 128 15,2-3-128-15,5 1 0 0,-3-19 0 0,0 0 0 16,0 0 0-16,16 62 0 0,-16-62 0 0,0 0 0 16,0 0 0-16,0 0 0 15,0 0-176-15,49 52 176 16,-49-52-416-16,0 0 0 0,0 0 0 0,0 0 0 15,62 16-1216-15,-62-16-240 0</inkml:trace>
  <inkml:trace contextRef="#ctx0" brushRef="#br0" timeOffset="28675.9">26030 14364 39615 0,'-9'-13'1760'0,"5"8"352"0,1 0-1680 0,2 1-432 15,-1 3 0-15,2-1 0 0,-1 2 480 0,1 0 16 16,-1 2 0-16,-1 2 0 0,1 4 240 0,-1 6 48 16,1 3 16-16,1-17 0 0,0 44-160 0,0-44-48 15,1 55 0-15,-1-55 0 0,5 68-192 0,-5-68-32 16,5 76-16-16,-1-35 0 16,-1 2-352-16,-3-43 144 0,9 77-144 0,-9-77 0 0,10 63 0 0,-10-63 0 0,11 52 0 0,-11-52 0 15,0 0 0-15,18 63 0 16,-18-63 0-16,0 0-144 15,0 0 16-15,20 56 0 0,-20-56 0 0,0 0 0 16,0 0-32-16,0 0 0 0,0 0 0 0,0 0 0 16,0 0 160-16,0 0-208 0,0 0 80 0,0 0 128 15,0 0 0-15,0 0 0 0,0 0 0 0,0 0 0 16,0 0 0-16,4-3 0 0,-9-9 128 0,-4 0-128 0,-1-2 128 0,-1-1-128 16,-3 0 128-16,-3-1-128 0,-4 2 0 0,0 2 0 15,-1 2 0-15,4 3 0 0,0 2 0 0,2 5 0 16,3 0 0-16,2 3 0 0,3 3 0 0,-1 1 0 15,2 4 0-15,1 2 0 0,2-2 0 0,0 3-176 16,1 2 176-16,2 1-128 0,2 0 128 0,-1-17 0 16,0 0 0-16,13 52 0 0,-13-52 0 0,0 0 0 15,0 0 128-15,32 59-128 0,-32-59 144 0,0 0-144 16,0 0 192-16,54 39-192 0,-54-39 0 0,0 0 0 16,0 0 0-16,57 14 0 15,-57-14-288-15,0 0-112 0,40-5-32 0,-28 1 0 16,-1-1-576-16,-2-3-112 0</inkml:trace>
  <inkml:trace contextRef="#ctx0" brushRef="#br0" timeOffset="28835.09">24842 14439 42383 0,'-31'-6'1872'0,"19"3"400"0,2 0-1824 0,3 2-448 0,5 2 0 0,-1-2 0 0,0 1-832 0,-1 1-256 0,-3 1-48 0,-3-2-16 0</inkml:trace>
  <inkml:trace contextRef="#ctx0" brushRef="#br0" timeOffset="29564.05">19313 16042 23039 0,'1'0'2048'0,"0"0"-1648"15,2 0-400-15,0 0 0 16,0 0 912-16,1 2 112 0,-4-2 0 0,0 0 16 15,0 0 304-15,72 0 64 0,-72 0 16 0,58 0 0 0,-58 0-448 0,64 1-80 16,-64-1-32-16,72 0 0 16,-72 0 64-16,76 0 16 0,-76 0 0 0,82-3 0 15,-82 3-560-15,90 0-128 0,-90 0 0 0,95 4-16 0,-43-4-240 0,-52 0 144 16,106 6-144-16,-51-2 128 16,3 2-128-16,0-3 0 0,-1 0 0 0,-57-3 0 0,90 4 0 0,-90-4 0 0,103 6 0 0,-42-2 0 15,4 1 0-15,3 1 0 0,1 0 0 0,4-3 0 16,2 1 0-16,-5-3 0 0,-7-1 0 0,5 2 0 15,12-2 0-15,16 0 0 0,20-2 0 0,6-3 0 16,-4 0 0-16,5 1-144 16,7-2 144-16,-11 1 0 0,-23-1-320 0,17-1 32 0,27 0 16 0,-3 0 0 0,-49 1 80 0,13-1 0 15,33-1 16-15,9-1 0 0,-57 4 176 0,9-1 0 16,33-1 0-16,19 0-128 0,-51 1 128 0,6 2 0 16,35-3 0-16,40 0 0 0,18 0 0 0,-3 1 0 15,-14 0 128-15,-13 4-128 0,-10-1 0 0,-16 1 0 16,-16 1 0-16,-6 0 0 0,3 1 0 0,-56-2 0 15,-8 2 0-15,-1 0 0 16,6-1 0-16,3 1 128 0,8-2-128 0,20 1 0 0,15 0 352 0,-4 1 0 16,-17-2 0-16,-10 1 0 15,2-2 208-15,-4 0 32 0,-8 2 16 0,-8-2 0 0,-7 1-320 0,-51 2-64 16,75-4-16-16,-75 4 0 0,46-1-208 0,-46 1 0 0,0 0 0 0,0 0 0 47,0 0-800-47,12-9-96 0,-27 5-32 0,-3 3-16784 0</inkml:trace>
  <inkml:trace contextRef="#ctx0" brushRef="#br0" timeOffset="30164.67">19920 16569 16575 0,'0'2'1472'0,"0"-1"-1168"0,0 2-304 0,0 0 0 0,0 1 1616 0,-1 3 272 16,-1 6 48-16,-1 9 16 0,-2 12 1040 0,-4 9 208 15,-1 5 32-15,-2 2 16 0,-1 7-1392 0,-1 1-256 16,0 0-64-16,0-3-16 0,-1-3-976 0,3-2-192 16,-1-2-32-16,2-6-16 0,-1-4-176 0,5-5-128 15,2-6 192-15,-1-2-192 0,3-5 0 0,2-5 0 0,1-1 0 0,0-4 0 16,1 0 0-16,-1-4 0 0,2 0 0 0,-1-4-12528 31,1 0-2416-31</inkml:trace>
  <inkml:trace contextRef="#ctx0" brushRef="#br0" timeOffset="30448.77">19879 16726 22111 0,'2'0'1968'0,"-2"1"-1584"15,1 1-384-15,0-1 0 0,-1 1 1072 0,2-1 128 16,1 5 16-16,-3-6 16 0,0 0 1120 0,0 0 208 15,38 48 64-15,-38-48 0 0,0 0-944 0,48 63-176 16,-48-63-32-16,49 65-16 0,-49-65-1008 0,54 75-208 16,-54-75-48-16,58 74 0 0,-58-74-192 0,53 65 128 15,-53-65-128-15,47 53 0 0,-47-53 0 0,0 0 0 16,57 58 0-16,-57-58 0 16,0 0 0-16,0 0 128 0,55 48-128 0,-55-48 0 0,0 0 0 0,0 0 0 15,0 0 0-15,0 0 0 31,0 0-368-31,0 0-64 0,49 34-16 0,-49-34-17808 0</inkml:trace>
  <inkml:trace contextRef="#ctx0" brushRef="#br0" timeOffset="30638.69">19804 17218 34095 0,'3'-3'1504'0,"1"0"320"0,2 0-1456 0,4-1-368 0,-3 3 0 0,0-1 0 0,-4 1 720 0,-3 1 80 15,0 0 16-15,66-17 0 0,-66 17 96 0,68-14 32 16,-68 14 0-16,64-10 0 16,-64 10-640-16,50-3-128 0,-50 3-32 0,0 0 0 15,70 6-592-15,-70-6-112 0</inkml:trace>
  <inkml:trace contextRef="#ctx0" brushRef="#br0" timeOffset="31017.76">20458 17163 17503 0,'0'0'1552'0,"0"0"-1232"0,0 0-320 0,0 0 0 0,0 0 1312 0,0 0 208 16,0 0 32-16,0 0 16 0,0 0-160 0,0 0-48 0,0 0 0 0,0 0 0 31,54 33 272-31,-54-33 48 0,0 0 16 0,0 0 0 0,42 51-880 0,-42-51-176 15,0 0-48-15,0 0 0 16,44 48-272-16,-44-48-48 0,0 0-16 0,0 0 0 0,0 0 192 0,0 0 48 0,55 27 0 0,-55-27 0 16,0 0 96-16,0 0 32 15,31-13 0-15,-25 8 0 16,0-2-144-16,-1-2-32 0,1 1 0 0,-2-1 0 16,0 1 48-16,-1-2 0 0,-1-1 0 0,-1-1 0 15,-1 2 112-15,0-2 32 0,0 0 0 0,-1 0 0 0,-2-1 16 16,0-1 16-16,0 0 0 0,-1 0 0 0,1-2-16 0,0 2 0 15,0 0 0-15,1 1 0 0,-1 3-128 0,1-1-16 16,2 2-16-16,0 1 0 0,0 1-368 0,0 0-128 16,3 1 0-16,-1 2 144 15,-1 0-592-15,0 2-128 0,2 1-32 0,-3 1 0 16,0 0-928-16,0 0-176 0,0 0-32 0,0 0-19376 0</inkml:trace>
  <inkml:trace contextRef="#ctx0" brushRef="#br0" timeOffset="31649.6">20927 17307 11055 0,'0'0'480'0,"0"0"112"0,17-12-464 0,-13 10-128 0,-1-1 0 0,-1 1 0 16,2-2 2736-16,2-2 528 0,2-5 96 0,3-2 32 15,1-2 240-15,-2 1 48 0,-2 1 16 0,-1 0 0 0,-3 2-1824 0,-1 1-352 16,0 0-80-16,-3 0-16 0,-1 2-720 0,-2-2-160 15,-1 1-32-15,-4 1 0 0,0 0-112 0,-2-1-16 16,0 2-16-16,-1 0 0 0,-2 0-112 0,-1 1 0 16,1 2-16-16,1-2 0 0,-1 8-112 0,0-1 0 15,2 2-128-15,-2 1 192 0,2 2-192 0,0 2 0 16,-1 2 0-16,4 3 0 0,1 1 0 0,1 2-160 16,2 1 160-16,1 2-192 0,3 1-32 0,0-20-16 15,6 41 0-15,-6-41 0 16,10 38-192-16,-10-38-32 0,0 0-16 0,0 0 0 15,39 45 48-15,-39-45 16 0,0 0 0 0,0 0 0 0,0 0 160 0,0 0 48 0,61 6 0 0,-50-12 0 16,-1-2 208-16,1-2 0 0,-2 0 0 0,1-1 0 16,-2 0 224-16,-1 1 32 0,0-2 16 0,0 2 0 15,-2 1 144-15,-1 2 32 0,-1 2 0 0,0 1 0 16,-1 1 96-16,1 2 32 0,-1-1 0 0,-1 2 0 16,0 2-208-16,2 1-48 0,0 1 0 0,-3-4 0 15,0 0-160-15,0 0-32 0,20 56-128 0,-20-56 192 16,18 57-192-16,-18-57 144 0,21 69-144 0,-9-29 128 15,-1 2-128-15,-1-1 0 0,-2-1 0 0,-2-4 0 16,0 0 0-16,-5-5 0 0,2 0 0 0,-5-4 0 0,1-2-256 0,-2-2 64 16,-2-2 0-16,-2-1 16 15,-1-5 176-15,1-1-192 0,-2-1 192 0,0-3-192 0,2-3 192 0,-1-3 0 16,0 0 0-16,0-1-128 0,-2-1 416 0,-3-2 96 16,1-3 0-16,-2-3 16 0,1 1 224 0,0-5 32 15,2 1 16-15,0-3 0 0,-1-3-48 0,1-2-16 16,2 0 0-16,2-1 0 0,2-2-224 0,-1 1-64 15,3-1 0-15,0 0 0 0,5 2-32 0,-1-1-16 16,2 4 0-16,1-2 0 0,3 0-144 0,2 0-128 16,-1-2 192-16,4 4-192 0,-2-1 0 0,1 2 0 0,0 0 0 0,-2 3 0 31,-1 2-992-31,1-1-96 0,5-1-32 0,1-2-14336 0,2 1-2864 0</inkml:trace>
  <inkml:trace contextRef="#ctx0" brushRef="#br0" timeOffset="31855.37">21317 17298 41471 0,'-4'-4'3680'0,"3"3"-2944"0,-1-1-592 0,2 1-144 0,0-1 928 0,0 1 160 0,2-1 16 0,-1 1 16 0,2-2-544 0,1-1-96 16,0 1-32-16,-1 0 0 0,1 2-624 0,-1 1-128 15,-3 0-16-15,0 0-20288 16</inkml:trace>
  <inkml:trace contextRef="#ctx0" brushRef="#br0" timeOffset="32441.64">22303 16695 37775 0,'0'3'3360'0,"-1"0"-2688"0,1-2-544 0,0 2-128 16,1 0 176-16,2 2 0 0,-3-5 0 0,0 0 0 16,10 55-176-16,-10-55 0 0,14 68 0 0,-5-28 128 15,-9-40 96-15,24 83 16 0,-24-83 0 0,28 81 0 16,-28-81-240-16,31 75 0 0,-31-75 0 0,41 65 0 31,-41-65-400-31,44 45-32 0,-44-45 0 0,0 0 0 16,70 34-144-16,-70-34-16 0,0 0-16 0,68 2 0 0,-68-2 976 0,44-11 192 0,-44 11 32 0,38-18 16 15,-21 6 160-15,-9 7 48 0,1 1 0 0,-3-1 0 0,1 0-256 16,-2-4-48-16,1-2-16 0,0-3 0 0,-1-2 256 0,-1-2 48 16,-2-2 16-16,-1-2 0 0,-1-3 128 0,-1 1 16 15,-2 3 16-15,2 6 0 0,-2-2-32 0,-1-3-16 16,-1-1 0-16,-2-10 0 0,-1-9-304 0,-2-6-64 16,-3-2-16-16,2 4 0 0,1 4-544 0,0 9 0 15,3 7-160-15,1 4 160 16,1 8-1216-16,3 2-128 0,0 5-32 0,2 3-13728 15,-2 4-2752-15</inkml:trace>
  <inkml:trace contextRef="#ctx0" brushRef="#br0" timeOffset="32957.76">23076 17050 9215 0,'0'0'816'0,"0"0"-656"0,0 0-160 0,0 0 0 0,0 0 2288 0,0 0 416 0,0 0 96 0,14 45 16 0,-14-45 928 0,0 0 192 16,11 58 32-16,-11-58 16 0,0 0-2256 0,5 43-448 16,-5-43-80-16,0 0-32 15,0 0-528-15,0 0-96 0,0 0-32 0,0 0 0 0,0 0-144 0,0 0-48 16,7 40 0-16,-7-41 0 0,1-1-144 0,-1 1-48 15,0-2 0-15,0-1 0 16,-1-1 80-16,1 1 16 0,-2-1 0 0,1-2 0 0,-1 1 48 0,1-3 16 16,1 1 0-16,1-2 0 0,1 0-32 0,1-3 0 15,1-2 0-15,2-1 0 0,-1 1-64 0,1-1-32 16,2 1 0-16,1 1 0 0,1 2-160 0,1 1 0 0,-1 3 0 16,0 0 0-16,1 3 0 0,-1 2 0 0,1 0 0 0,-11 3 0 15,0 0-224-15,0 0 32 0,0 0 0 0,57 20 0 16,-57-20 16-16,0 0 16 0,0 0 0 0,36 51 0 15,-36-51 160-15,0 0 0 0,0 0 0 0,0 0-128 16,22 48 128-16,-22-48 0 0,0 0 0 0,0 0 0 16,15 51 0-16,-15-51 0 0,0 0 0 0,9 39 0 15,-9-39 192-15,0 0-48 0,0 0 0 0,0 0 0 16,10 43 0-16,-10-38 0 0,-2-2 0 0,2 1 0 16,0-1-144-16,-1 0 0 0,-1 0 0 0,1-2 0 31,1 1-512-31,0-1-48 0,1 2 0 0,-1-3-18544 0</inkml:trace>
  <inkml:trace contextRef="#ctx0" brushRef="#br0" timeOffset="33391.87">23528 17071 6367 0,'0'0'576'0,"0"0"-576"0,0 0 0 0,0 0 0 0,0 0 0 0,0 0 0 0,0 0 0 0,0 0 0 0,0 0 2176 0,0 0 384 0,0 0 96 0,0 0 16 16,0 0 1488-16,48 36 320 0,-48-36 48 0,0 0 16 16,0 0-1728-1,0 0-352-15,59-4-64 0,-47 0-16 0,0-2-1312 0,0-1-272 0,-1 0-48 0,-1-1-16 16,0 1-512-16,-3-2-96 0,-2 1-128 0,1-1 176 15,-2 1-176-15,-1-1 0 0,-3-1 0 0,0 2 0 16,-3-1 0-16,-1 1 0 0,-2-1-160 0,1 0 160 16,-4 0-160-16,1 2 160 15,-1 1-160-15,-1 2 160 0,-1 3 0 0,0-1 0 0,-2 2-128 0,2 3 128 16,-2 1 0-16,2 2 256 16,1 1-48-16,1 3-16 0,1 0-32 0,0 3-16 0,2 1 0 0,0 1 0 0,3-1-144 0,1 2 0 31,0 1 0-31,2 1 0 0,0-18 0 0,4 34 0 0,-4-34 0 0,0 0 0 0,15 45 144 0,-15-45-144 15,0 0 192-15,0 0-192 0,35 50 0 0,-35-50 0 32,0 0 0-32,0 0 0 0,0 0-128 0,58 44-144 0,-58-44-32 0,0 0 0 31,0 0-608-31,0 0-128 0</inkml:trace>
  <inkml:trace contextRef="#ctx0" brushRef="#br0" timeOffset="33629.16">23901 17026 24879 0,'4'-5'1088'0,"-2"2"256"15,-1 1-1088-15,0 0-256 0,-1-1 0 0,2 3 0 0,-1 0 2704 0,1 2 496 16,-1 1 80-16,2-1 32 0,1 4-1264 0,-1 0-256 16,0 2-64-16,-3-8 0 0,0 0-864 0,0 0-176 15,18 47-48-15,-18-47 0 0,0 0-240 0,24 46-48 16,-24-46-16-16,0 0 0 0,30 49-208 0,-30-49-128 15,0 0 128-15,0 0-128 0,44 52 0 0,-44-52 0 16,0 0 0-16,0 0 0 0,0 0 0 0,55 41 0 16,-55-41-160-16,0 0 160 15,0 0-704-15,0 0-48 0,0 0 0 0,0 0-12560 16,0 0-2496-16</inkml:trace>
  <inkml:trace contextRef="#ctx0" brushRef="#br0" timeOffset="33834.71">24085 16977 29487 0,'-6'3'2624'0,"3"-1"-2112"0,2 1-512 0,-1-1 0 15,1 1 2736-15,-2 0 432 0,2 1 96 0,-2 3 0 16,-3 5-1744-16,-1 5-368 0,-3 2-64 0,0 1 0 16,-1 1-544-16,0-1-96 0,-1 1-32 0,1-2 0 15,0-1-416-15,2-1 0 0,-1-1 128 0,3-2-128 0,2-4 0 0,0-1-272 16,1 1 64-16,1 0 16 15,2-1-640-15,1-2-128 0,0-7-32 0,0 0-18464 16</inkml:trace>
  <inkml:trace contextRef="#ctx0" brushRef="#br0" timeOffset="34310.11">24263 17253 33167 0,'0'7'2944'0,"0"-3"-2352"0,1 1-464 0,-1-1-128 16,0 0 1408-16,0-1 272 15,0 2 48-15,1 5 16 0,1 6-784 0,-1 5-144 0,-1 5-48 0,2-1 0 16,-2 0-448-16,0-1-112 16,0-1-16-16,0 0 0 0,0-4-192 0,0 0 0 0,-2-2-192 0,2 0 192 15,-1-3-192-15,1-2 64 0,-2 0 128 0,2-5-208 16,0-1 80-16,0-4 128 15,0 0-208-15,-1-4 80 0,1 1 128 0,0-3 0 16,0-3 160-16,0-3-160 0,-1-2 464 0,-1-2 0 0,1-1 0 0,-1-4 0 0,1 0-48 0,-2-5-16 16,2-3 0-16,-1-3 0 15,1-1 48-15,1-3 0 0,-2-4 0 0,2-2 0 16,2 1-128-16,1-4 0 0,-1 1-16 0,4 1 0 0,1 3-176 0,3 4-128 16,0 4 192-16,1 4-192 15,1 3 0-15,2 3 0 0,0 3 0 0,0 5 0 0,0 2-256 0,0 1 64 16,0 5 0-16,-14 4 0 0,0 0 48 0,0 0 16 0,0 0 0 15,67 14 0-15,-67-14 128 0,0 0 0 0,0 0 0 0,0 0 128 16,0 0-128-16,34 52 192 0,-34-39-64 0,-2 4 0 16,-2 3-128-16,-2 4 192 0,-4 0-64 0,2-3 0 15,-3-1 32-15,1-3 16 16,0-2 0-16,0-2 0 16,2-3 16-16,0-2 16 0,1-1 0 0,2-2 0 0,1-3-480 0,1 1-112 15,1-1 0-15,1-1-16 16,2-1-832-16,1 0-176 0</inkml:trace>
  <inkml:trace contextRef="#ctx0" brushRef="#br0" timeOffset="34609.19">24727 16682 41471 0,'0'-14'1840'0,"0"8"368"0,2 1-1760 0,-2-1-448 0,0 3 0 0,-2 2 0 0,2-1 1040 0,0 1 128 15,2-2 32-15,-2 3 0 16,1 3-32-16,-1 4 0 0,0-7 0 0,2 31 0 16,-2-11-688-16,1 5-144 0,0 4-16 0,2 2-16 0,-1 3-80 0,0 1-16 15,0 0 0-15,1 2 0 16,-2 3-16-16,0 1-16 0,2-2 0 0,0-5 0 0,-3-34-176 0,7 54 0 16,-7-54 0-16,7 41 128 0,-7-41-128 0,0 0 0 15,5 43 0-15,-5-43 0 16,0 0-512-16,0 0-64 0,0 34-32 0,0-29 0 31,1-3-864-31,-1 0-160 0,0-2-32 0,1-2-19040 0</inkml:trace>
  <inkml:trace contextRef="#ctx0" brushRef="#br0" timeOffset="35020.57">24922 17239 23039 0,'0'0'1024'0,"0"0"192"0,0 0-960 0,0 0-256 0,0 0 0 0,0 0 0 0,0 0 2512 0,0 0 464 31,0 0 96-31,0 0 0 0,0 0-576 0,62 3-128 0,-55-6-32 0,3-3 0 0,-3 2-1328 0,0-2-272 32,1-1-48-32,-3 0-16 0,1-1-160 0,-2-2-16 15,-1 0-16-15,-2 0 0 0,2 0-112 0,-3 2-32 16,-3-2 0-16,1-2 0 0,-3 3-144 16,1-1-16-16,-3 1-16 0,-2-1 0 0,1 3-160 0,-2 0 160 15,-1 2-160-15,-2 0 160 0,2 2-160 0,-2 3 0 16,2 2 0-16,-2 1 0 0,3 2-224 0,0 2 80 15,2 3 16-15,-1 3 0 0,5 0 128 0,0 2-128 16,1 1 128-16,2-1-128 0,1 1 128 0,0-2 0 0,1 2 0 16,2-2-128-16,0-3 128 0,0-1 0 0,-3-10 0 0,0 0 0 15,0 0 0-15,0 0 0 0,0 0 0 0,0 0 0 16,46 44 0-16,-46-44 0 0,0 0 0 0,0 0 0 16,0 0-144-16,0 0 144 0,54-6-160 0,-46 2 160 15,-1-2-160-15,0 1 160 0,0-1-160 0,-1-1 160 16,-2 1 0-16,1 0 0 0,0 2 0 0,0 0 0 15,-3 1 176-15,1 0 128 0,1 2 16 0,1 0 16 16,-3 1 176-16,3 0 16 0,-2 1 16 0,-1 0 0 0,3 2-288 0,-1 0-48 16,0 1-16-16,-4-4 0 0,0 0-192 0,0 0-240 15,0 0 48-15,0 0 16 16,45 40-896-16,-45-40-176 0,0 0-32 16,0 0-19840-16</inkml:trace>
  <inkml:trace contextRef="#ctx0" brushRef="#br0" timeOffset="35212.01">25311 17115 39615 0,'0'-5'1760'0,"0"2"352"0,1 1-1680 0,-1-1-432 0,2 1 0 0,-2 2 0 0,0 0 560 0,1-1 16 0,2 1 16 0,-2 3 0 0,2 1 224 0,-2 5 32 0,-1-9 16 0,0 0 0 16,3 35-528-16,-3-35-96 15,3 31-32-15,-3-31 0 0,0 0-480 0,7 47-112 16,-7-47 0-16,0 0-16 15,0 0-368-15,16 45-80 0,-16-45-16 0,0 0-17904 0</inkml:trace>
  <inkml:trace contextRef="#ctx0" brushRef="#br0" timeOffset="35664.74">25511 17116 9215 0,'0'0'816'0,"0"0"-656"16,0 0-160-16,0 0 0 0,0 0 2688 0,0 0 496 15,0 0 96-15,0 0 32 0,0 0 528 0,0 0 128 16,60 14 0-16,-60-14 16 0,0 0-2192 0,0 0-432 16,26 50-80-16,-26-50-32 0,0 0-736 0,0 0-128 15,8 46-48-15,-8-46 0 0,0 0-16 0,0 26-16 16,0-21 0-16,0 1 0 0,0-2-32 0,-2-1 0 16,2-2 0-16,-1 1 0 0,1-2 32 0,-2 0 0 15,2 0 0-15,-1-2 0 0,1 1-16 0,-2-3 0 0,2 1 0 16,-1-1 0-16,1-1-48 0,-1 0-16 0,1-1 0 0,-2-1 0 15,4 0-16-15,-2-2 0 16,1 1 0-16,2-3 0 0,-2-1-208 0,1 0 176 16,1-2-176-16,1-2 160 0,1-1-160 0,1 0 192 0,1-3-192 0,2 2 192 15,-1 1-192-15,5 0 0 16,1-1 0-16,1-2 128 0,2 0-128 0,-1 3 0 16,1 0 0-16,-2 5 0 0,0 3-176 0,-1 2 176 0,-3 4-128 0,-11 3 128 15,0 0 0-15,0 0 0 16,0 0 0-16,0 0 0 0,52 38 0 0,-52-38 144 0,0 0-144 0,9 54 160 0,-9-54 0 0,1 45 0 15,-1-45 0-15,3 50 0 16,-3-50-160-16,4 45 160 0,-4-45-160 0,0 0 160 16,12 52-160-16,-12-52 0 0,0 0 0 0,0 0 0 15,0 0-352-15,26 50 0 0,-26-50 0 0,0 0 0 32,0 0-480-32,0 0-112 0,0 0-16 0,0 0-19040 0</inkml:trace>
  <inkml:trace contextRef="#ctx0" brushRef="#br0" timeOffset="35985.69">26041 17225 20271 0,'0'0'896'0,"0"0"192"0,0 0-880 0,0 0-208 0,0 0 0 0,0 0 0 0,0 0 2736 0,0 0 496 0,0 0 96 0,0 0 32 0,54 3-800 0,-54-3-144 16,0 0-48-16,42-9 0 0,-42 9-1584 0,28-11-320 15,-28 11-64-15,29-13-16 0,-17 5-128 0,1-1-16 0,-3 1-16 0,0-1 0 31,0 1 160-31,-3-4 16 0,0 2 16 0,-3-1 0 0,-1 0 32 0,-3 0 0 0,0-2 0 0,-3 0 0 16,0 2-32-16,-4 0 0 0,0-2 0 0,-3 3 0 16,-1 0 48-16,-2 3 16 0,1 1 0 0,0 2 0 15,1 4-176-15,2 3-48 0,2 1 0 0,-1 5 0 0,2 1-256 0,1 2-304 16,0 2 64-16,3 3 16 16,-1 0 32-16,1 3 0 0,2 0 0 0,0-20 0 0,0 0 64 0,13 55 128 31,-13-55-208-31,0 0 80 0,0 0-128 0,38 55-32 15,-38-55 0-15,0 0 0 16,0 0-368-16,62 28-80 0,-62-28-16 0,0 0 0 16,64 7-672-16,-64-7-144 0</inkml:trace>
  <inkml:trace contextRef="#ctx0" brushRef="#br0" timeOffset="36414.71">26804 16607 41471 0,'-7'-14'1840'0,"3"7"368"0,1 0-1760 0,1 1-448 0,1 4 0 0,0 0 0 16,-1 1 752-16,1-2 64 0,-2 0 16 0,-1 2 0 15,-2 4 272-15,0 2 64 0,2 7 16 0,-2 3 0 16,2 5-448-16,-1 4-96 0,3 3 0 0,-1 4-16 16,2 4-240-16,-1 6-32 0,2 7-16 0,0 2 0 15,0 2-144-15,0 0-16 0,2 2-16 0,-1-6 0 16,-1-48-160-16,9 73 0 0,-9-73-160 0,15 53 160 15,-15-53-512-15,0 0-16 0,0 0 0 0,29 59 0 16,-29-59-112-16,0 0-32 16,0 0 0-16,0 0 0 0,0 0 144 0,0 0 16 0,0 0 16 0,0 0 0 0,49 1 272 0,-45-9 48 15,-2-2 16-15,-1 1 0 0,-1-2-16 0,-3-2 0 16,-1 1 0-16,-3-1 0 0,0 0 176 0,-4-1-160 16,-4 0 160-16,-1 1-160 0,-4 1 160 0,-1 2-128 0,-2 3 128 15,0 2-128-15,1 4 272 0,3 2 64 16,2 4 16-16,3 0 0 0,3 2 288 0,3 3 48 15,2 2 16-15,0 0 0 0,6-12-416 0,-5 26-160 0,5-26 128 0,0 0-128 16,1 41 144-16,-1-41-144 0,0 0 160 0,0 0-160 16,21 52 144-16,-21-52-144 0,0 0 128 0,0 0-128 15,0 0 0-15,0 0 128 0,58 48-128 0,-58-48 0 32,0 0-336-32,0 0-160 0,59 8-16 0,-59-8-13504 0,0 0-2704 0</inkml:trace>
  <inkml:trace contextRef="#ctx0" brushRef="#br0" timeOffset="46820.01">27783 15706 28559 0,'-3'0'2544'0,"2"0"-2032"0,-1 0-512 0,2 0 0 0,2 1 896 0,-2-1 64 15,0 0 32-15,0 0 0 0,0 0 768 0,0 0 160 16,0 0 16-16,0 0 16 0,0 0-912 0,0 0-176 16,67 9-32-16,-67-9-16 0,0 0-368 0,0 0-80 0,68-4-16 15,-68 4 0-15,0 0-48 0,68-7-16 16,-68 7 0-16,57-6 0 0,-57 6-32 0,0 0-16 16,70-3 0-16,-70 3 0 0,0 0-240 0,0 0 144 0,59-1-144 15,-59 1 128-15,0 0-128 0,0 0-224 0,0 0 48 0,0 0 16 31,0 0-656-31,0 0-128 0,0 0-16 0,0 0-18048 0</inkml:trace>
  <inkml:trace contextRef="#ctx0" brushRef="#br0" timeOffset="47005.39">27845 15849 23951 0,'0'3'2128'0,"1"-2"-1696"15,-1-1-432-15,0 0 0 0,0 0 1344 0,0 0 176 16,0 0 32-16,0 0 16 15,58 3 896-15,-58-3 176 0,0 0 48 0,72 1 0 0,-72-1-1472 0,55 0-272 16,-55 0-64-16,0 0-16 0,73-3-592 0,-73 3-112 16,0 0-32-16,50-5 0 15,-50 5-784-15,0 0-176 0</inkml:trace>
  <inkml:trace contextRef="#ctx0" brushRef="#br0" timeOffset="47766.92">29648 14662 22111 0,'0'0'1968'0,"0"0"-1584"0,0 0-384 0,0 0 0 0,0 0 1280 0,0 0 160 0,0 0 32 0,0 0 16 0,0 0 624 0,0 0 128 0,29 47 32 0,-29-47 0 15,0 0-800-15,17 60-176 0,-17-60-16 0,10 63-16 16,-10-63-640-16,6 62-128 0,-5-28-32 0,1 1 0 31,-4 3-160-31,1 0-48 0,-1 0 0 0,-1-2 0 16,1 0-80-16,-3-3-32 0,3-5 0 0,-1-1 0 15,0 0-16-15,-1-2 0 0,-1-2 0 0,0-3 0 0,2-3-128 0,-1-5 192 0,4-12-192 0,-3 20 192 16,3-20-192-16,0 0 0 0,0 0 0 0,0 0 0 0,0 0-160 0,0 0-112 16,0 0-32-16,0 0 0 31,0 0-992-31,0 0-208 0</inkml:trace>
  <inkml:trace contextRef="#ctx0" brushRef="#br0" timeOffset="48336.75">29522 14731 23951 0,'3'-5'1056'0,"-1"2"224"0,3 1-1024 0,-1 1-256 0,0 1 0 0,0 0 0 16,-4 0 1328-16,0 0 208 0,0 0 32 0,0 0 16 15,77 28 832-15,-77-28 160 0,0 0 48 0,66 51 0 16,-66-51-1504-16,40 42-288 0,-40-42-64 0,0 0-16 15,49 67-384-15,-49-67-80 0,0 0-16 0,41 63 0 16,-41-63-128-16,0 0-16 0,40 55-128 0,-40-55 192 16,0 0-192-16,0 0 0 0,49 47 0 0,-49-47 0 15,0 0 0-15,0 0 144 0,0 0-144 0,0 0 128 16,0 0 0-16,52 4 0 0,-52-4 0 0,10-10 0 16,-6 5 0-16,-2-2 0 0,-1 0 0 0,1-3 0 15,-2 0 64-15,0 0 0 0,0-1 0 0,0-1 0 16,0 1-64-16,0-2 0 0,0-1 0 0,1-1 0 15,-1-1-128-15,2-2 160 0,0-3-160 0,0-2 160 16,1-1-160-16,-1 0 0 0,3-1 0 0,-1 1 128 0,0 2-128 0,0 1 0 16,3 0 0-16,0 4 0 0,-1 0 0 0,0 6 0 15,-1 1-176-15,0 1 176 0,0 4 0 0,0 2-128 16,-1 1 128-16,0 2 0 0,0 2 0 0,1 2 0 16,-5-4 0-16,0 0 0 0,0 0 144 0,22 48-144 0,-22-48 192 15,16 44-192-15,-16-44 144 0,19 51-144 16,-19-51 0-16,22 58 144 0,-22-58-144 0,21 58 0 0,-21-58 0 0,21 60 0 15,-21-60 0-15,18 60 0 0,-18-60 0 0,16 56 0 16,-16-56 0-16,13 55 0 0,-13-55 0 0,11 44 0 16,-11-44 160-16,0 0-160 0,13 44 192 0,-13-44-192 15,0 0 256-15,0 0-48 0,17 49-16 0,-17-49 0 16,0 0 48-16,0 0 0 0,0 0 0 0,0 0 0 16,0 0-64-16,24 44-16 0,-24-44 0 0,0 0 0 15,0 0-160-15,0 0 0 0,0 0 144 0,0 0-144 16,0 0 0-16,14-10 0 0,-14 7 0 0,0-1 0 15,0 0-688-15,0-2-48 16,-2 1-16-16,1-2-13232 0,-1-2-2656 0</inkml:trace>
  <inkml:trace contextRef="#ctx0" brushRef="#br0" timeOffset="48844.71">30864 14816 11055 0,'-2'-4'976'0,"1"-1"-784"0,0 3-192 0,-1 0 0 0,1-1 1568 0,-2-1 272 0,-3-3 48 0,-5-6 16 15,-6-2 768-15,-4-1 144 0,-2 2 48 0,-2 3 0 16,1 1-240-16,-2 4-32 15,1 2-16-15,0 3 0 0,-1 2-1200 0,2 3-240 16,0 2-48-16,3 2-16 0,1 5-624 0,3 0-112 16,4 0-16-16,2 1-16 0,4 3-160 0,3 0-16 15,4-17-128-15,-2 38 192 0,2-38-192 0,0 0 0 16,22 55 0-16,-22-55 0 0,0 0 0 0,46 48 0 0,-46-48 0 0,0 0 0 0,58 38 0 0,-58-38 0 16,0 0 0-16,72 33 0 15,-72-33 0-15,54 19 0 0,-54-19 0 0,0 0 0 16,70 26 0-16,-70-26 0 0,0 0 0 0,60 29 0 15,-60-29-128-15,0 0 128 0,44 39 0 0,-44-39 0 0,0 0-176 0,0 0 176 16,15 49-160-16,-20-36 160 0,-4-2-144 0,-1 0 144 16,-4-1-128-16,-3 0 128 0,-4 1 0 0,-2-2 0 0,-1-1 0 0,0-1 128 31,-3 1 192-31,2-3 64 0,1-2 0 0,0 0 0 0,1-2 64 0,4-2 32 16,2 1 0-16,1-2 0 0,2-2-320 0,0 0-160 0,1-2 160 0,2 1-160 31,2-1-192-31,4 0-128 0,0 1-16 0,4-1-12976 0,2 2-2608 0</inkml:trace>
  <inkml:trace contextRef="#ctx0" brushRef="#br0" timeOffset="49110.63">31064 14829 38703 0,'-4'-16'1712'0,"3"8"352"0,-1-1-1648 0,2 2-416 0,2 1 0 0,-1 4 0 0,2-3 224 0,1-3-32 16,0-2-16-16,4-1 0 0,-1 1 464 0,-2 3 80 15,-5 7 32-15,0 0 0 0,0 0-80 0,0 0-16 16,20 45 0-16,-20-45 0 0,0 49-272 0,0-49-48 16,-1 61-16-16,-2-30 0 0,1 3-128 0,1-1-48 15,0 1 0-15,1-34 0 0,-3 62-144 0,3-62 0 16,-3 58 0-16,3-58 0 0,0 48 0 0,0-48 0 0,0 0 0 15,6 49 0-15,-6-49 0 0,0 0 0 0,0 0-160 0,0 0 160 32,0 0-672-32,0 0-32 0,0 0-16 0,0 0-18928 0</inkml:trace>
  <inkml:trace contextRef="#ctx0" brushRef="#br0" timeOffset="49546.4">30980 14638 33167 0,'7'-13'1472'0,"-2"8"304"0,4-2-1424 0,1 1-352 0,-2 2 0 0,1-1 0 0,-9 5 480 0,32-9 32 15,-32 9 0-15,79-16 0 0,-28 9 848 0,-1 6 176 16,-2 3 48-16,-48-2 0 16,84 20-752-16,-84-20-160 0,67 31-32 0,-67-31 0 0,53 40-320 0,-53-40-80 15,40 48-16-15,-40-48 0 0,0 0-224 0,17 65 128 16,-23-45-128-16,-2-4 0 0,-3 0 0 0,-5-2 0 15,-2-1 0-15,-5 0 0 0,-4-2 0 0,-4 0 0 16,0-1-160-16,1-1 160 0,2-2 0 0,4-2 0 0,4 0 0 0,5-3 0 16,2 0 0-16,5-2 176 0,1-2-48 15,1 1 0-15,2-2-128 0,1 2 0 0,1-1 0 0,2 1 0 16,2-1 0-16,-1 1 0 0,-1 1 0 0,0 0 0 16,0 0 0-16,0 0 0 0,0 0 0 0,50 4 0 15,-50-4 0-15,0 0 192 0,0 0-192 0,65 27 192 16,-65-27 48-16,0 0 16 0,58 35 0 0,-58-35 0 0,0 0 96 15,72 48 32-15,-72-48 0 0,55 44 0 0,-55-44 32 16,52 44 16-16,-52-44 0 0,45 44 0 0,-45-44-112 0,0 0 0 16,48 55-16-16,-48-55 0 0,0 0-176 0,0 0-128 15,36 54 144-15,-36-54-144 0,0 0-128 0,0 0-128 16,0 0-32-16,0 0 0 31,0 0-896-31,0 0-176 0,0 0-48 0,0 0-18832 0</inkml:trace>
  <inkml:trace contextRef="#ctx0" brushRef="#br0" timeOffset="50381.01">29321 15884 37775 0,'2'0'3360'0,"3"0"-2688"0,-5 0-544 0,0 0-128 0,0 0 512 0,53-7 80 0,-53 7 16 0,90-10 0 15,-12 0 208-15,13-1 32 0,13-2 16 0,4-1 0 16,0 3-160-16,-2 1-16 0,-6 3-16 0,2 1 0 16,4 0-112-16,-3 4-32 0,-6 0 0 0,-4 1 0 15,-11 1 48-15,2 1 0 0,1-1 0 0,-2 2 0 16,-4-1-128-16,-6-1 0 0,-3 0-16 0,-8-1 0 16,-3-2-80-16,0 0-16 0,4 0 0 0,-7-1 0 15,-5 0-96-15,-51 4-32 0,78-9 0 0,-78 9 0 16,52-8-208-16,-52 8 0 0,0 0 0 0,48-12 0 0,-44 8 0 15,-1 0 0-15,-3 0 0 0,-1-1 0 0,1 0-176 16,-3-1-128-16,-1 1-16 0,-2-1-16 16,2 2-624-16,-3-3-112 0,0 1-16 0,-2 0-13616 15,-1 1-2704-15</inkml:trace>
  <inkml:trace contextRef="#ctx0" brushRef="#br0" timeOffset="51394.39">29664 16599 28559 0,'0'0'2544'0,"0"0"-2032"0,0 0-512 0,0 0 0 0,0 0 1120 0,0 0 128 0,0 0 32 0,0 0 0 0,12 44 128 0,-12-44 48 15,3 35 0-15,-3-35 0 0,5 52-688 0,-3-22-144 16,1 2-32-16,-2 4 0 0,0-2-368 0,2 1-80 15,-1-1-16-15,0-2 0 0,-2-32-128 0,7 65 192 16,-7-65-192-16,9 63 192 0,-9-63-192 0,10 52 192 16,-10-52-192-16,11 41 192 0,-11-41-192 0,0 0 0 0,0 0 0 15,0 0 0 1,0 0-1424-16,0 0-272 0,0 0-48 0,0 0-15008 0</inkml:trace>
  <inkml:trace contextRef="#ctx0" brushRef="#br0" timeOffset="51885.64">29672 16614 911 0,'-5'-5'0'0,"2"2"0"0,2 0 0 0,0 2 0 0,-1 1 3664 0,2 0 656 16,0 1 128-16,0-1 32 0,0 0 0 0,0 0 0 15,0 0 0-15,0 0 0 0,0 0-1856 0,0 0-384 16,33 54-64-16,-33-54 0 16,42 48-1440-16,-42-48-288 0,64 70-48 0,-64-70-16 0,73 75-160 15,-73-75-32-15,67 67-16 0,-67-67 0 0,52 51-16 0,-52-51 0 16,0 0 0-16,59 50 0 0,-59-50 16 0,0 0 0 15,0 0 0-15,48 41 0 0,-48-41-32 0,0 0 0 16,0 0 0-16,0 0 0 0,0 0 0 0,0 0 0 16,0 0 0-16,0 0 0 0,0 0 80 0,0 0 16 15,0 0 0-15,0 0 0 0,48-7 16 0,-48-3 0 16,-1-1 0-16,-1-4 0 0,0-1-16 0,-1-2 0 0,0-2 0 0,0-3 0 16,0-1-32-16,0-3 0 0,2-2 0 0,-2-2 0 15,2 0-208-15,-1 0 144 0,2 1-144 0,0 2 128 16,2 4-128-16,-2 1 0 0,3 6 0 0,-2 0 0 15,2 3 0-15,1 1 0 0,0 3 0 0,3 2 0 16,0 2 0-16,0 2 0 0,-7 4 0 0,0 0 0 16,0 0 0-16,0 0 0 0,0 0 0 0,63 31 0 15,-63-31 0-15,0 0 0 0,38 45 0 0,-38-45 0 16,0 0 0-16,32 62 0 0,-32-62 0 0,26 61 0 0,-26-61 0 16,28 74 0-16,-28-74 128 0,30 75-128 0,-30-75 0 0,26 65 0 15,-26-65 0-15,29 57 0 0,-29-57 0 0,25 44 0 16,-25-44 0-16,0 0 0 0,31 47 0 0,-31-47 0 15,0 0 0-15,0 0 128 0,0 0-128 0,0 0 0 16,0 0 0-16,33 42 128 0,-33-42-320 0,0 0-64 16,0 0 0-16,0 0-16 15,19-17-848-15,-19 17-160 0,13-19-48 0,-6 6-18768 0</inkml:trace>
  <inkml:trace contextRef="#ctx0" brushRef="#br0" timeOffset="52267.37">30988 16469 40543 0,'-8'-2'1792'0,"2"1"384"0,2 1-1744 0,0 0-432 0,1 0 0 0,0 1 0 0,0 1 368 0,-4 1-16 0,-3 0 0 0,-3 1 0 16,-6 1 144-16,-8 7 16 0,-4 0 16 0,-3 4 0 15,0 1-48-15,3 1-16 0,3 1 0 0,4-1 0 16,2 0-272-16,5 1-64 15,3 1-128-15,6-2 192 0,8-18-192 0,-7 32 0 0,7-32 0 0,0 0 0 16,0 0 0-16,24 51 0 0,-24-51 0 0,0 0 0 16,52 33-272-16,-52-33 48 0,54 21 16 15,-54-21 0-15,59 23-48 0,-59-23-16 0,57 25 0 0,-57-25 0 0,59 30 80 0,-59-30 32 16,54 32 0-16,-54-32 0 0,0 0 160 0,48 51-192 16,-48-51 192-16,0 0-192 0,15 45 16 0,-15-45 0 15,-7 27 0-15,0-14 0 0,-3-3 176 0,2-2 0 0,-5 1 0 16,0-2-128-16,-1-2 128 0,0 1 144 0,3-3-16 0,-1 1-128 15,1-3 576-15,0 1 0 0,-1-1 0 0,0-1 0 16,-4-1-144-16,-1-2-32 0,0 0 0 0,0-2 0 16,3-1-400-16,0-1-320 0,3 0 48 0,1 0-19984 31</inkml:trace>
  <inkml:trace contextRef="#ctx0" brushRef="#br0" timeOffset="52632.14">31190 16685 32255 0,'4'-15'1424'0,"-4"15"304"0,7-15-1392 0,-7 15-336 16,5-10 0-16,-5 10 0 0,0 0 1616 0,5-9 256 15,-5 9 48-15,9-12 16 0,-9 12-624 0,0 0-128 16,0 0-32-16,0 0 0 0,0 0-400 0,0 0-96 15,0 0-16-15,25 48 0 0,-25-48-128 0,3 40-16 16,-3-40-16-16,1 48 0 0,-1-48-96 0,0 54 0 16,0-54-16-16,-1 58 0 0,1-58-112 0,-3 56 0 15,3-56-16-15,6 49 0 0,-6-49-32 0,8 46 0 16,-8-46 0-16,0 0 0 0,16 51 48 0,-16-51 16 0,0 0 0 0,0 0 0 16,0 0-112-16,31 46-32 0,-31-46 0 0,0 0 0 15,0 0 0-15,0 0 0 0,0 0 0 0,56 11 0 16,-56-11-128-16,0 0 160 0,0 0-160 0,44-8 160 15,-44 8-160-15,0 0 0 0,48-17 0 0,-48 17 0 16,31-13-144-16,-31 13-112 0,30-14-32 0,-30 14 0 31,30-13-640-31,-30 13-128 0,29-15-32 0,-29 15 0 0,29-14-128 0,-29 14-48 0,22-14 0 0,-22 14-18640 16</inkml:trace>
  <inkml:trace contextRef="#ctx0" brushRef="#br0" timeOffset="52869.12">31199 16836 35423 0,'0'0'768'0,"-2"-3"176"0,2 3 16 0,0 0 48 0,0 0-816 0,0 0-192 16,0 0 0-16,0 0 0 0,0 0 1552 0,38-12 272 0,-38 12 48 0,0 0 16 15,51-10-608-15,-51 10-112 0,0 0-16 0,57-10-16 16,-57 10-320-16,0 0-64 0,60-7-16 0,-60 7 0 15,0 0-448-15,63-9-96 0,-63 9 0 0,0 0-16 32,52-10-672-32,-52 10-128 0,0 0-16 0,0 0-13664 0,42-15-2720 15</inkml:trace>
  <inkml:trace contextRef="#ctx0" brushRef="#br0" timeOffset="53055.41">31257 16530 40543 0,'0'0'3600'0,"0"0"-2880"16,0 0-576-16,0 0-144 0,0 0 528 0,0 0 80 16,39-6 16-16,-39 6 0 15,45-6 272-15,-45 6 64 0,78-11 16 0,-30 4 0 16,0-1-144-16,-1-1-16 0,-4 1-16 0,-4-1 0 0,-39 9-928 0,53-13-192 16,-53 13-48-16,0 0-13984 15,50-10-2800-15</inkml:trace>
  <inkml:trace contextRef="#ctx0" brushRef="#br1" timeOffset="58852.9">32463 16521 15663 0,'3'-8'1392'0,"0"1"-1120"0,-1 2-272 0,0 3 0 0,1 0 640 0,-2 2 80 0,2-5 16 0,3-5 0 16,1-5 880-16,1 1 176 0,-1 3 48 0,-1 1 0 16,-1 3 16-16,-2 1 16 0,0 2 0 0,-2 1 0 15,1 3-448-15,-1 2-80 0,1 1-32 0,-1 2 0 16,1 4-432-16,-2-9-96 0,0 0-16 0,0 0 0 15,8 66-256-15,-8-66-48 0,0 0-16 0,14 75 0 16,-14-75-256-16,0 0-64 0,10 78-128 16,-10-78 192-16,0 0-192 0,4 66 128 0,-4-66-128 0,2 57 0 15,-2-57 128-15,0 62-128 0,0-62 0 0,1 61 0 0,-1-61 128 0,0 0-128 16,6 80 0-16,-6-80 144 0,0 0-16 0,0 0-128 16,14 72 192-16,-14-72-64 0,0 0-128 0,0 0 128 15,0 0-128-15,0 0 128 0,0 0-128 0,0 0 0 16,0 0 0-16,27 59 0 0,-26-59 0 0,-2-1 0 15,1 0 0-15,-3-4-176 16,0 0-464-16,0-1-112 0,-1-1-16 0,0-1-17152 0</inkml:trace>
  <inkml:trace contextRef="#ctx0" brushRef="#br1" timeOffset="59285.25">32315 16818 11055 0,'9'-7'480'0,"-4"5"112"0,0 0-464 0,1 0-128 0,-2 1 0 0,-1 1 0 15,0 0 1840-15,3 1 336 16,2 2 80-16,-8-3 16 0,0 0 576 0,0 0 112 0,0 0 32 0,49 41 0 16,-49-41-1008-16,0 0-208 0,0 0-48 0,34 61 0 15,-34-61-768-15,0 0-176 0,0 0-16 0,50 69-16 16,-50-69-304-16,0 0-64 0,48 51-16 0,-48-51 0 15,0 0-192-15,0 0-48 0,61 52 0 0,-61-52 0 16,0 0-128-16,50 45 0 0,-50-45 0 0,0 0 0 16,0 0 0-16,60 50 0 0,-60-50 128 0,0 0-128 15,0 0 0-15,0 0 192 0,51 36-192 0,-44-31 192 0,-2-3 16 0,1 0 16 16,1-2 0-16,-1-2 0 0,-1 0 48 0,1-3 16 16,-2 0 0-16,2-4 0 0,1 1 224 0,0-3 64 15,0-4 0-15,2 0 0 0,-1-2 16 0,1-3 16 16,-1-2 0-16,-1-1 0 0,0 2 32 0,2-2 0 0,-1-1 0 0,2 0 0 15,0 1-192-15,-2 1-48 0,1 2 0 0,-1 0 0 16,-1 2-224-16,-1 0-48 0,-2 2-128 0,0 2 192 16,-2 3-192-16,-1-1-192 0,-1 4 48 0,-1 1 0 31,-1 1-736-31,0 2-144 0,-1 1-16 0,-1 3-20528 16</inkml:trace>
  <inkml:trace contextRef="#ctx0" brushRef="#br2" timeOffset="63645.26">32481 14625 20271 0,'-1'-3'1792'0,"1"2"-1424"0,0 0-368 0,0 1 0 0,0 1 1424 0,0-1 224 0,0 0 32 0,-2-1 16 0,2 1 448 0,-1 1 96 0,-2 2 0 0,2 2 16 16,-1 4-928-16,1 2-192 15,1-11-48-15,0 0 0 0,-7 53-512 0,7-53-96 16,0 0-32-16,-6 74 0 0,6-74-192 0,-3 57-32 16,3-57-16-16,0 59 0 0,0-59-208 0,0 61 128 15,0-61-128-15,2 61 0 0,-2-61 0 0,0 0 0 16,4 82 0-16,-4-82 0 0,0 0 0 0,7 68 0 0,-7-68 0 0,0 0 0 15,0 0 0-15,0 0 0 16,7 66 0-16,-5-58 0 0,-1-2 0 0,0-3-128 0,-1 0 128 0,2-2 0 31,-2-1-576-31,1 0-48 0,-1-1-16 0,0 1 0 0,0-3-1280 0,-1 0-256 0,-1-3-48 0,0 1-12576 16</inkml:trace>
  <inkml:trace contextRef="#ctx0" brushRef="#br2" timeOffset="63935.87">32416 14555 14735 0,'-3'0'1312'0,"2"0"-1056"0,1 1-256 0,0 0 0 0,0 1 1328 0,0-1 208 0,0 2 32 0,0 1 16 16,-1 5-96-16,-1 2-16 0,-1 3 0 0,-1 5 0 15,-3 2 192-15,0 1 48 16,-4 4 0-16,-2-1 0 0,-2 4-688 0,-2-1-128 0,-2 1-16 0,-2-2-16 16,0-1-448-16,2-5-96 15,4-3 0-15,-1-2-16 0,4-2-304 0,-2-1 0 16,4-3 0-16,1-1 0 0,5-3 0 0,1-2-272 0,3-1 16 0,3-1 16 16,1-2-1040-16,3-2-224 0,2 1-32 0,3-4-12608 15</inkml:trace>
  <inkml:trace contextRef="#ctx0" brushRef="#br2" timeOffset="64179.88">32324 14570 21183 0,'3'0'1888'0,"0"0"-1504"16,0 2-384-16,0-1 0 0,-2 0 1152 0,2 2 176 15,3 1 16-15,2 2 16 16,-8-6 736-16,0 0 144 0,0 0 16 0,59 55 16 15,-59-55-608-15,0 0-128 0,56 57-32 0,-56-57 0 16,0 0-832-16,55 59-160 0,-55-59-48 0,0 0 0 0,0 0-272 0,63 58-64 16,-63-58-128-16,0 0 192 0,48 32-192 0,-48-32 0 15,0 0 0-15,0 0 0 16,51 32 0-16,-41-28 0 0,1 0 0 0,-4-1-12416 16,-1 0-2400-16</inkml:trace>
  <inkml:trace contextRef="#ctx0" brushRef="#br2" timeOffset="66652">18862 15154 32255 0,'-1'-22'2864'0,"1"4"-2288"0,1 15-576 0,0 0 0 0,2-2 560 0,0-11 0 0,1-15 0 0,1-18 0 16,-3-15-16-16,-2-7 0 0,-7 5 0 0,-4 5 0 16,-6 9-544-16,-7 4 0 0,-4 6 0 0,-9 2 0 15,-5 3-144-15,-9 2-48 0,-6 4 0 0,-2 3 0 16,0 1 192-16,-2 3 192 0,2 3-32 0,-2 4-16 0,3 4 176 16,-6 7 16-16,-2 6 16 0,-5 7 0 15,-2 8-576-15,-5 6-112 0,-2 3-32 0,-5 8 0 16,-1 11-96-16,-5 9-32 0,1 9 0 15,0 8 0-15,2 7-16 0,6 5 0 0,6 3 0 0,18-19 0 0,13-9 1088 16,-2 13 224-16,-2 24 32 0,1 21 16 31,7 7-1568-31,8-7-320 0,10-7-64 0,8-2-16 16,4 1 544-16,6-2 96 0,7 2 32 0,2-7 0 0,6-7 176 0,4-3 32 0,6 0 16 0,4 1 0 16,7-3 224-16,3-8 192 0,7-9-48 0,4-2 0 0,6-3 160 0,5-7 16 15,6-3 16-15,3-8 0 0,3-5-80 0,0-9 0 0,-3-5-16 0,0-8 0 16,-1-9 0-16,-1-4 0 0,1-4 0 0,-1-6 0 15,4-4 400-15,-2-4 64 0,0-5 32 0,-3-4 0 16,-3-1 176-16,-2-1 48 0,-2-2 0 0,-2-6 0 16,0-1-256-16,-4-6-32 15,-2-2-16-15,-5-4 0 0,1-5-176 0,-5-3-32 0,-4-2-16 0,-2-7 0 16,-4-2 144-16,-1-4 16 0,-1-4 16 0,-8 4 0 16,0 0 80-16,-1-13 16 15,-1-12 0-15,-2-6 0 0,-1 5-96 0,-6-1-16 0,-2 11 0 0,-2-5 0 0,-3-4-96 0,-3-4-32 16,1 2 0-16,-6 4 0 0,1 7-64 0,0 3-16 31,0 1 0-31,0 7 0 0,-1 8-208 0,-2 5-48 16,0 7-128-16,-1 4 192 0,-3 6-464 0,-2 6-112 15,-1 3 0-15,0 6-16 16,0 4-688-16,-1 5-144 0,-3 4-32 0,-5 9-20240 16</inkml:trace>
  <inkml:trace contextRef="#ctx0" brushRef="#br2" timeOffset="90197.08">25897 4687 17503 0,'0'0'1552'0,"0"-2"-1232"0,1 2-320 0,-1 0 0 0,2-1 624 0,-1-1 64 0,1 1 16 0,2-1 0 0,0 0 1280 0,2-1 272 0,1 0 48 0,1 0 16 15,-8 3-896-15,0 0-176 0,0 0-32 0,40-3-16 16,-40 3-240-16,0 0-32 0,41-1-16 0,-41 1 0 15,39-1-336-15,-39 1-64 0,51-2 0 0,-51 2-16 16,58-1-208-16,-58 1-32 0,61-2-16 0,-61 2 0 16,59-1-80-16,-59 1-16 0,69 0 0 0,-69 0 0 15,75 3-144-15,-75-3 192 0,81 3-192 0,-81-3 192 0,79 4-192 0,-79-4 192 16,83 1-192-16,-39-1 192 0,0 2-192 0,-3-2 128 16,-41 0-128-16,79 2 128 0,-79-2-128 0,82 6 0 15,-82-6 0-15,79 4 0 0,-79-4 0 0,76 2 0 16,-76-2 128-16,74-2-128 0,-74 2 176 0,69-4 0 15,-69 4 0-15,75-4 0 0,-75 4-48 16,68-6 0-16,-68 6 0 0,74-5 0 0,-35 2 0 0,-1 0-128 16,0 0 192-16,0-1-64 0,0 1-128 0,-1 0 192 15,-37 3-192-15,69-6 192 0,-32 4-64 0,0-3-128 16,-37 5 192-16,76-4-64 0,-76 4-128 0,65-4 0 0,-65 4 144 16,73-3-144-16,-33 2 0 0,-40 1 0 0,78-3 0 0,-78 3 0 15,76-2 0-15,-76 2 0 16,69-2 0-16,-69 2 128 0,69-2-128 0,-69 2 0 15,68-1 0-15,-68 1 0 0,62-2 0 0,-62 2 0 0,60-1 0 0,-60 1 0 16,60-1 0-16,-60 1 0 0,60 0 0 0,-60 0 0 16,59-3 0-16,-59 3 0 0,55-2 0 0,-55 2 128 15,51 0-128-15,-51 0 0 0,48-1 0 0,-48 1 0 16,48-3 0-16,-48 3 0 0,54-4 0 0,-54 4 0 16,55-6 0-16,-55 6 0 0,55-8 0 0,-55 8 0 0,56-9 0 15,-56 9 0-15,60-10 0 0,-60 10 0 0,59-8 0 0,-59 8 0 16,59-6 0-16,-59 6 0 0,55-3 0 0,-55 3 0 15,51 0 0-15,-51 0 0 0,47 2 0 0,-47-2 0 16,49 1 0-16,-49-1 128 0,51 2-128 0,-51-2 0 16,50-2 0-16,-50 2 0 0,48-3 0 0,-48 3 0 15,53-2 0-15,-53 2 0 0,57-3 0 16,-57 3 0-16,61-6 0 0,-61 6 0 0,63-6 0 0,-63 6 0 16,64-5 0-16,-64 5 0 15,61-6 0-15,-61 6 0 0,63-3 0 0,-63 3 0 0,62-1 0 0,-62 1 0 16,60-3 0-16,-60 3 0 0,59-3 0 0,-59 3 0 0,56-1 0 15,-56 1 0-15,55-3 0 0,-55 3 0 16,54-1 0-16,-54 1 0 0,54 0 0 0,-54 0 0 0,51 0 128 0,-51 0-128 16,49 2 0-16,-49-2 128 0,52 3-128 0,-52-3 0 15,58 5 0-15,-58-5 144 0,55 1-144 0,-55-1 0 16,60 3 144-16,-60-3-144 0,63 3 0 0,-63-3 144 16,65 1-144-16,-65-1 0 0,65 1 0 0,-65-1 128 15,62 3-128-15,-62-3 0 0,56 4 0 0,-56-4 0 16,49 3 0-16,-49-3 0 0,51 6 128 0,-51-6-128 15,49 4 0-15,-49-4 160 16,50 3-160-16,-50-3 160 0,46 0 16 0,-46 0 0 0,43 0 0 0,-43 0 0 16,44 0-16-16,-44 0 0 0,40-1 0 0,-40 1 0 15,40-2-160-15,-40 2 128 0,35-3-128 0,-35 3 128 0,30-4-128 0,-30 4 0 16,27-6 0-16,-27 6 0 0,24-7 0 0,-24 7 0 16,20-5 0-16,-13 1 0 15,0-1 0-15,-3 0-144 0,0 0 144 0,-1 1-208 16,0-2-368-16,-3 1-64 0,-2-1 0 15,-2-1-18752-15</inkml:trace>
  <inkml:trace contextRef="#ctx0" brushRef="#br2" timeOffset="93127.11">25894 4449 1839 0,'3'0'160'0,"-2"0"-160"0,-2 0 0 0,0 0 0 0,1 0 960 0,-2 0 176 16,1 0 16-16,-1 0 16 0,1 2 176 0,1-2 16 15,-2 0 16-15,2 1 0 0,-1-1 160 0,1 0 16 16,0 1 16-16,1 1 0 0,1-1-32 0,-1 1-16 16,1-1 0-16,1 2 0 0,-1 0-416 0,1-2-80 15,1 2 0-15,2-2-16 0,0 2-288 0,-6-3-48 16,0 0-16-16,0 0 0 0,0 0-32 0,0 0-16 16,55 11 0-16,-55-11 0 0,0 0 32 0,0 0 0 15,54 5 0-15,-54-5 0 0,0 0 16 0,48 0 16 0,-48 0 0 0,0 0 0 16,52-2-144-16,-52 2-16 0,0 0-16 0,51-3 0 15,-51 3-176-15,0 0-48 0,52-2 0 0,-52 2 0 16,0 0-48-16,56-2-16 0,-56 2 0 0,0 0 0 16,58-3-208-16,-58 3 176 0,0 0-176 0,54-2 160 15,-54 2-160-15,0 0 192 0,54-6-192 0,-54 6 192 16,34-6-64-16,-34 6 0 0,36-7 0 0,-36 7 0 16,39-7 0-16,-39 7 0 0,38-8 0 0,-21 3 0 0,-17 5-128 15,32-7 160-15,-16 5-160 0,-2-3 160 0,0 3-32 0,0-3-128 16,0 2 192-16,-1-1-64 0,1 1 16 0,-1 1 0 15,1-1 0-15,0 0 0 16,0-1-144-16,0 1 128 0,-1 0-128 0,1 0 128 16,0-1-128-16,0 1 0 0,2 0 144 0,1-1-144 0,-17 4 0 0,35-7 128 15,-35 7-128-15,30-7 0 0,-16 4 0 0,-1-1 0 16,-1 1 0-16,0-1 0 0,-1 0 0 0,-1-1 0 0,0 1 0 16,-2 0 128-16,1 0-128 0,-2-1 0 15,0 1 128-15,1 0-128 0,1-2 0 0,-1 2 144 16,2-2-144-16,0 1 0 0,0-1 160 0,0 0-160 0,-2 1 128 0,2-2-128 15,-1 1 128-15,-1-1-128 0,1-1 0 0,-2-1 128 16,0 2-128-16,0-2 0 0,-2 2 144 0,2-1-144 16,1-1 0-16,-1 1 144 0,1 1-144 0,1-3 0 15,-1 2 160-15,0-2-160 0,2 1 128 0,0-1-128 16,0 2 128-16,1-2-128 0,1 1 0 0,-1 0 128 16,0-1-128-16,1 1 0 0,-2 1 0 0,-2-1 128 15,0 2-128-15,2-1 0 0,0-1 0 0,0-1 128 0,0 0-128 16,-1 1 0-16,-1-1 0 0,-1 0 128 15,2 0-128-15,-2 1 160 0,0 0-160 0,1-1 160 0,-1 1-32 0,2-2-128 16,-1 1 192-16,1-1-64 16,-1-1-128-16,1 1 192 0,-1 0-192 0,-1-1 192 15,2 1-192-15,-1-2 192 0,1 1-192 0,-1-1 192 16,0 2-192-16,1-3 128 0,1 2-128 0,-2-2 128 0,2 1-128 0,0 1 0 16,-1-1 0-16,0 0 0 0,0 1 0 0,-2-3 0 15,0 3 0-15,0-1 0 0,-1 0 0 0,1 1 0 16,-1-1 0-16,-1 0 0 0,1 2 0 0,-1-2 0 0,3-2 128 0,-4 2-128 15,1 0 0-15,0 2 0 0,0-2 0 0,2-1 0 16,-1 1 0-16,1-1 0 0,2-1 128 0,-2 1-128 16,0-1 0-16,1 0 0 0,-1 1 0 0,0 0 0 15,0-1 0-15,0 1 0 0,0 0 0 0,1 0 0 16,-3 1 0-16,2 1 0 0,2-4 0 0,-1 1 0 16,1-1 0-16,-2 1 0 0,0 0 0 0,0 0 0 15,3-1 0-15,0-1 0 0,1 2 0 0,-1-2 0 16,-3 6 0-16,0-4 0 0,1 3 0 0,2-2 0 15,0-2 0-15,-1 2 0 16,1 0 0-16,-2 0 0 0,1 0 0 0,0-1 0 0,0 1 0 0,1 2 0 0,0-3 0 0,1 1 0 31,-1 2 0-31,0-3 0 0,-2 3 0 0,1 0 0 0,-1 0 0 0,2-1 0 0,-1 0 0 0,0 1 0 32,1-1 0-32,2 2 0 0,-1-1-144 0,0 0 144 0,1 0 0 0,-1 1 0 0,0 1-144 0,-1 0 144 15,1 0 0-15,-1-1-144 16,0 0 144-16,0 1 0 0,-2-2 0 0,2 3 0 0,0-3 0 0,0 1 0 15,0 1 0-15,0-1 0 0,1-2 0 0,0 2 0 16,1-2 0-16,-1 2 0 0,0-1 0 0,1 3 0 16,-1-1 0-16,0 0-128 0,-1 0 128 0,1 1 0 0,2 0 0 0,0-1-128 15,-2 1 128-15,1 1 0 16,0-2 0-16,-2 3-128 0,0 1 128 0,0-1 0 0,3 0 0 0,1 0-128 16,0 1 128-16,1-1 0 15,2 2 0-15,0-4-128 0,0 2 128 0,2 1 0 0,0-1 0 0,0 2 0 16,1-1 0-16,-1 0-160 0,0 2 160 0,-1 0 0 15,0 1-144-15,-1 0 144 0,0 2 0 0,-1-2-144 32,-1 3 144-32,-2 0 0 0,0 0 0 0,0 0-128 0,-2 1 128 0,0 1 0 0,-1-1 0 0,0 2-128 15,1-2 128-15,-1 2 0 16,1 0 0-16,-1-1 0 0,2 0 0 0,-1 1 0 16,0-1 0-16,2-1 0 0,-2 0 0 0,2 1 0 0,0 1 0 0,-1-2 0 0,1 0 0 0,0 1 0 31,-3 1 0-31,0-2 0 0,2 2 0 0,0-2 0 15,0 2 0-15,2 0 0 0,-1 0 0 0,-2-2 0 0,2 2 0 0,0 0 0 0,0 1 0 0,-2 0 0 32,2 1 0-32,-2-1 0 0,0 0 0 0,0 0 0 15,1 2 0-15,-2 0 0 0,2-1 0 0,0 1 0 16,-1 0 0-16,-1 1-128 0,1 0 128 0,-2 0 0 16,-9-7 0-16,0 0-128 0,0 0 128 0,0 0 0 15,0 0-144-15,0 0 144 0,46 56 0 0,-46-56 0 0,0 0-144 0,0 0 144 16,0 0 0-16,0 0 0 0,0 0 0 0,40 54 0 15,-40-54 0-15,0 0 0 0,0 0 0 0,0 0 0 16,0 0 0-16,0 0 0 0,46 54 0 0,-46-54 0 16,0 0 0-16,0 0 0 0,0 0 0 0,0 0 0 15,47 49 0-15,-47-49 0 0,0 0 0 0,0 0 0 16,0 0 0-16,0 0 0 0,45 51 0 0,-45-51 0 16,0 0 0-16,0 0 0 0,0 0 0 0,0 0 0 15,0 0 0-15,40 54 0 0,-40-54 0 0,0 0 0 16,0 0 0-16,0 0 0 0,0 0 0 0,0 0 0 0,0 0 0 15,39 56 0-15,-36-50 0 0,1-2 0 0,1 2 0 0,-1-1 0 16,2 2 0-16,-2-1 0 0,1 0 0 0,0-2 0 16,0 2 0-16,1 1 0 0,0 0 0 0,-1 1 0 15,1-1 0-15,-2 2 0 0,2-1 0 0,-2 1 0 16,2-1 0-16,-2 2 0 0,0 0 0 0,-4-10 0 16,0 0 0-16,0 0 0 0,0 0 0 0,0 0 0 15,34 69 0-15,-34-69 0 0,0 0 0 0,0 0 0 16,0 0 0-16,26 62 0 0,-26-62 0 0,0 0 0 0,0 0 0 0,0 0 0 15,28 61 0-15,-28-61 0 0,0 0 0 0,0 0 0 16,0 0 0-16,35 59 0 0,-35-59 0 0,0 0 0 16,0 0 0-16,0 0 0 0,0 0 0 0,42 60 0 15,-42-60 0-15,0 0 0 16,0 0 0-16,0 0 0 0,0 0 0 0,41 55 0 0,-41-55 0 0,0 0 0 16,0 0 0-16,0 0 0 0,0 0 0 0,46 51 0 15,-46-51 0-15,0 0 0 0,0 0 0 0,0 0 0 16,0 0 0-16,41 52 0 0,-41-52 0 0,0 0 0 15,0 0 0-15,0 0 0 0,0 0 0 0,43 48 0 16,-43-48 0-16,0 0 0 0,0 0 0 0,0 0 0 0,0 0 0 16,50 42 0-16,-42-37 0 0,1 0 0 0,-1 1 0 0,-8-6 0 15,0 0 0-15,0 0 0 0,0 0 0 0,0 0-128 16,57 35 128-16,-49-29 0 0,-1-2 0 0,0 0 0 16,2 1 0-16,-1 0 0 0,1 0 0 0,1 0 0 15,-2-1 0-15,1 2 0 0,-1-2 0 0,1 1 0 16,0-1 0-16,0 1 0 0,1 0 0 0,0 0 0 15,-2 0 0-15,2 0 0 0,-10-5 0 0,0 0 0 16,0 0 0-16,0 0 0 16,0 0 0-16,55 37 0 0,-55-37 0 0,0 0 0 0,0 0 0 15,0 0 0-15,0 0 0 0,54 41 0 0,-54-41 0 0,0 0 0 0,0 0 0 0,0 0 0 16,0 0 0-16,54 42 0 0,-54-42 0 0,0 0 0 16,0 0 0-16,0 0 0 0,0 0 0 0,46 41 0 15,-46-41 0-15,0 0 0 16,0 0 0-16,0 0 0 0,0 0 0 0,51 41 0 0,-51-41 0 0,0 0 0 15,0 0 0-15,0 0 0 0,52 31 0 0,-52-31 0 16,0 0 0-16,0 0 0 0,48 27 0 0,-48-27 0 16,0 0 0-16,0 0 0 0,51 26 0 0,-51-26 0 15,0 0 0-15,0 0 0 0,0 0 0 0,61 28 0 16,-61-28 0-16,0 0-128 0,0 0 128 0,55 20 0 16,-55-20 0-16,0 0 0 0,47 14 0 0,-47-14 0 0,0 0 0 0,46 12 0 15,-46-12 0-15,0 0 0 0,45 15 0 0,-45-15 0 16,0 0 0-16,48 15 0 15,-48-15 0-15,0 0 0 0,49 16 0 0,-49-16 0 0,0 0 0 0,0 0 0 16,59 19 0-16,-59-19 0 16,0 0 0-16,46 15 0 0,-46-15 0 0,0 0 0 15,54 14 0-15,-54-14-128 0,0 0 128 0,50 15 0 16,-50-15 0-16,0 0 0 0,48 17 0 0,-48-17 0 0,0 0 0 0,49 20 0 16,-49-20 0-16,0 0 0 0,57 18 0 0,-57-18 0 0,0 0 0 0,57 19 0 15,-57-19 0-15,0 0 0 0,58 17 0 0,-58-17 0 16,0 0 0-16,60 14 128 0,-60-14-128 0,36 5 0 15,-36-5 144-15,0 0-144 0,50 7 128 0,-50-7-128 16,0 0 128-16,45 8-128 16,-45-8 128-16,0 0-128 15,44 2 0-15,-29-2 128 0,1 0-128 0,-2 0 0 0,-14 0 0 0,0 0 128 0,44 2-128 0,-29-2 0 16,-2 0 0-16,0 0 0 0,1 1 0 0,2 1 0 16,-16-2 0-16,0 0 0 15,41 4 0-15,-41-4 0 0,0 0 0 0,39 6 0 0,-39-6 0 0,0 0 0 0,40 8 0 0,-40-8-192 31,0 0 32-31,0 0 16 0,0 0-112 0,0 0-32 16,45 11 0-16,-42-8 0 0,1-1 0 0,-3-2 0 16,2 1 0-16,0 0 0 15,-2 1-400-15,1-1-80 0,-2-1 0 0,0 2-11008 16,0-2-2208-16</inkml:trace>
  <inkml:trace contextRef="#ctx0" brushRef="#br2" timeOffset="93492.5">31172 4428 7359 0,'3'3'320'0,"-2"-2"80"0,2 1-400 0,0-1 0 0,-2 0 0 0,2 1 0 0,0-1 2016 0,-3-1 320 0,0 0 64 0,0 0 16 0,0 0 784 0,63 23 176 16,-63-23 16-16,47 13 16 0,-47-13-1264 0,48 9-256 16,-48-9-48-16,44 9-16 0,-44-9-896 0,51 7-176 15,-51-7-48-15,56 4 0 0,-56-4-320 0,55 5-80 16,-55-5-16-16,51 4 0 0,-51-4-160 0,47 3-128 15,-47-3 144-15,39 1-144 0,-39-1 0 0,0 0 0 16,41 3-208-16,-41-3 64 16,17-2-1840-16,-13 2-384 0</inkml:trace>
  <inkml:trace contextRef="#ctx0" brushRef="#br2" timeOffset="93997.84">28796 4445 19343 0,'0'1'1728'0,"0"2"-1392"0,0 0-336 0,0-2 0 0,0 1 2032 0,0 1 336 0,0 4 64 0,0-7 0 0,0 0 32 0,0 0 0 0,3 63 0 0,-3-63 0 0,0 0-1296 0,5 62-256 0,-5-62-48 0,0 0-16 0,10 60-512 0,-10-60-96 16,0 0-32-16,0 0 0 15,17 61-208-15,-17-61 0 0,0 0 0 0,0 0 0 0,0 0 0 0,0 0 0 16,0 0 0-16,17 57 0 16,-16-51-1104-16,-1-2-112 0</inkml:trace>
  <inkml:trace contextRef="#ctx0" brushRef="#br2" timeOffset="94415.47">28773 5222 6447 0,'2'3'272'0,"-1"-2"80"16,0 1-352-16,1-1 0 0,-1 0 0 0,1 1 0 0,-1 1 1152 0,-1-3 144 15,0 0 48-15,0 0 0 0,0 0 1408 0,0 0 304 16,49 42 48-16,-49-42 16 0,0 0-736 0,0 0-144 16,0 0-16-16,54 38-16 0,-54-38-400 0,0 0-80 15,0 0 0-15,0 0-16 0,51 24-560 16,-51-24-96-16,0 0-32 0,0 0 0 0,44-1-512 0,-34-2-96 16,1-1-32-16,-1-1 0 0,0 0-16 0,1-2-16 15,-2 0 0-15,-1-2 0 0,2 2 64 0,-3-3 16 16,0 0 0-16,-1-1 0 0,-4 0 64 0,0-3 16 15,-4 0 0-15,-2-2 0 0,-3-1-48 0,-1 0 0 16,-5 2 0-16,-3-1 0 0,1 2-48 0,-5 1-16 0,-1 0 0 0,-2 2 0 16,1 1-144-16,-2 2-16 15,-2-1-16-15,4 2 0 0,-2 2-400 0,2 0-80 0,1 3 0 0,3 0-16 32,2 1-464-32,2 1-96 0,2 0 0 0,2 1-16 0,1 2-256 0,2 1-48 15,0 2-16-15,1 1-18224 0</inkml:trace>
  <inkml:trace contextRef="#ctx1" brushRef="#br2">28719 9353 0,'0'0'0,"0"0"0,0 0 31,0 0-15</inkml:trace>
  <inkml:trace contextRef="#ctx0" brushRef="#br2" timeOffset="96989.78">27250 1475 19343 0,'0'-4'1728'0,"0"1"-1392"0,0 0-336 0,2 2 0 16,-2 0-384-16,0-2-128 0,1-1-48 0,2-2 0 0,-2 0 1776 0,2 1 336 15,1 2 80-15,1 4 16 0,0 5-432 0,0 4-64 16,-5-10-32-16,0 0 0 0,12 53-96 0,-12-53-32 16,12 54 0-16,-12-54 0 15,12 59-272-15,-12-59-48 0,10 60-16 0,-10-60 0 0,11 52-240 0,-11-52-48 16,0 0-16-16,15 59 0 0,-15-59-16 0,0 0 0 15,0 0 0-15,9 51 0 0,-9-42-336 0,0-2 0 16,-1 0 0-16,0-2 0 0,-1 0 0 0,4-1-240 16,-4-1 48-16,2-2-10288 0,0 1-2048 15</inkml:trace>
  <inkml:trace contextRef="#ctx0" brushRef="#br2" timeOffset="97418.13">27284 1386 21183 0,'-8'-4'944'0,"5"1"192"0,0 2-912 0,2 1-224 15,-1 0 0-15,2 0 0 16,0 1 1152-16,2 1 176 0,-1 1 32 0,2 1 16 0,3 1 992 0,-6-5 208 16,0 0 48-16,0 0 0 0,0 0-1536 0,56 55-320 15,-56-55-48-15,0 0-16 0,0 0-320 0,58 57-80 16,-58-57-16-16,0 0 0 15,55 55-96-15,-55-55-32 0,0 0 0 0,61 58 0 0,-61-58-160 0,0 0 192 16,52 48-192-16,-52-48 192 0,0 0-192 0,0 0 0 16,59 35 0-16,-59-35 128 0,0 0-128 0,0 0 0 15,51 12 0-15,-51-12 0 0,0 0 0 0,0 0 0 0,41-6 144 0,-34 0-144 16,0 2 208-16,-2-3-16 0,0-1-16 0,-2-2 0 16,0-3 128-16,-2 0 16 0,-1-4 16 0,-3-1 0 15,2 0 112-15,-3-2 0 0,0-7 16 0,-2-3 0 16,-1-2-16-16,-2-1-16 0,2-1 0 0,-1 2 0 15,1-1-128-15,0 2-32 0,1 2 0 0,-2 3 0 16,1 2-272-16,1 4 0 0,0 3 0 0,2 2 0 16,0 4 0-16,1 2 0 0,-1 1-240 0,-1 2 80 31,3 3-480-31,0 2-112 0,1 2-16 0,1 5 0 16,1 1-1344-16,-1-7-288 0,0 0-48 0,0 0-14288 0</inkml:trace>
  <inkml:trace contextRef="#ctx0" brushRef="#br2" timeOffset="97797.77">27769 1727 2751 0,'4'1'256'0,"-3"1"-256"16,2-1 0-16,-1-1 0 0,-1 0 608 0,0 1 80 16,-1 1 16-16,2-1 0 0,1 2 2880 0,1 1 576 15,-4-4 112-15,0 0 16 0,0 0-1056 0,0 0-224 16,0 0-32-16,0 0-16 0,0 0-1248 0,35 55-256 15,-35-55-48-15,0 0-16 16,0 0-592-16,0 0-112 0,0 0-32 0,0 0 0 0,0 0-320 0,57 43-64 16,-57-43-16-16,0 0 0 15,46 1-64-15,-46-1-32 0,43-3 0 0,-43 3 0 0,45-5-160 0,-45 5 192 0,44-9-192 0,-24 4 192 16,-4-1-192-16,0 0 0 0,-2-1 0 0,-3 0 128 16,-1 0-128-16,-1-3 192 0,-2 2-192 0,-2-4 192 15,-2 1 48-15,-1 0 16 16,-4 0 0-16,-2-1 0 0,-2 0 80 0,-2-1 32 0,-3 0 0 0,-2-1 0 0,-3 3-48 0,1-1 0 31,-3 2 0-31,-1 1 0 0,1 0-32 0,-2 2-16 0,0 0 0 0,-1 1 0 16,-3 2-272-16,3 1 128 0,-2 2-128 0,3-1 0 0,2 2 0 0,0 2 0 15,4 1 0-15,1 1 0 16,0 0-384-16,2 3-48 0,2 3 0 0,1 0 0 31,1 1-496-31,1 3-96 0,-1 2-32 0,1 2-17424 0</inkml:trace>
  <inkml:trace contextRef="#ctx0" brushRef="#br2" timeOffset="98257.49">28245 1629 5519 0,'-6'-7'496'0,"3"4"-496"0,2 1 0 0,1 0 0 0,0 1 4096 0,0 1 704 0,0 0 160 0,0 1 32 0,1 1-2432 0,1 2-464 16,-1 3-112-16,1 0 0 0,-2-7-64 0,0 0-16 15,0 0 0-15,11 64 0 0,-11-64-1136 0,0 0-240 16,14 65-32-16,-14-65-16 16,0 0-304-16,14 62-176 0,-14-62 192 0,0 0-192 15,0 0 0-15,18 58 0 0,-18-58 0 0,0 0 0 0,0 0 0 0,0 0 0 16,0 0 0-16,0 0 0 0,0 0 240 0,0 0-64 15,0 0-16-15,0 0 0 0,0 0 128 0,0 0 32 16,0 0 0-16,6-9 0 0,-10-1 16 0,-2-1 16 16,2-2 0-16,0 1 0 0,0-1 0 0,2-1 0 15,1-2 0-15,1 2 0 0,1 0-112 0,2 1-32 0,1-1 0 0,0 3 0 16,1 1-48-16,-1 3-16 0,0 1 0 16,0 0 0-16,1 2 0 0,0 0 0 15,1 0 0-15,1 2 0 0,-1 1 16 0,-1 1 0 0,1 0 0 0,1 0 0 16,-1 1-160-16,1 1 192 0,0-1-192 0,1 1 192 15,-1-1-192-15,-7-1 0 0,0 0 0 0,0 0 0 16,0 0 0-16,0 0-192 0,0 0 32 0,58 18 16 31,-58-18-608-31,0 0-112 0,0 0-32 0,0 0-18624 0</inkml:trace>
  <inkml:trace contextRef="#ctx0" brushRef="#br2" timeOffset="98889.32">28611 1667 21183 0,'-2'-2'944'0,"2"0"192"0,2 1-912 0,-1-1-224 16,2 2 0-16,-2-1 0 0,1 1 1408 0,-1 0 224 15,3 1 48-15,2-1 16 0,1 3 1376 0,-7-3 256 16,0 0 64-16,0 0 16 0,0 0-2256 16,0 0-464-16,44 55-96 0,-44-55-16 15,0 0-336-15,0 0-80 0,14 57-16 0,-14-57 0 0,0 0-144 0,0 0 0 16,3 49 0-16,-3-49 128 0,0 0-128 0,0 0 0 0,0 0 0 0,-3 33 0 15,2-29 0-15,-1-3 0 16,1 1 0-16,-1-2 0 16,1-2 0-16,-2 0 0 0,2-1 0 0,-2-3 0 0,0 2 0 0,2-3 0 15,-1 1 144-15,2-1-144 0,0-1 208 0,0-1-16 16,2-1-16-16,0-1 0 0,3 0 16 0,-1-3 16 16,3-1 0-16,0 0 0 0,3 1-208 0,0-2 144 15,3-1-144-15,-1 0 128 0,2 2-128 0,1-1 0 0,-1 3 0 0,0 1 0 0,0 2 0 0,0 0 0 16,2 2 0-16,-4 0 0 0,1 4 0 0,-2 1 0 15,-1 2 0-15,-1 2 0 0,-9-1-128 0,0 0 128 16,0 0 0-16,0 0 0 0,0 0 0 0,0 0 0 16,39 63 0-16,-39-63 0 0,0 0-160 0,9 46 160 15,-9-46 0-15,0 0-144 16,0 0 144-16,7 54 0 0,-7-54 0 0,0 0-128 0,0 0 128 0,0 0 0 16,0 0 0-16,0 0 0 0,0 0 0 0,0 0 128 15,0 0-128-15,-4 31 128 0,2-35 48 0,1-1 16 16,-1 0 0-16,-1-1 0 0,2 1-192 0,0-3 0 0,-1 1 0 0,1 0 128 15,1-1-128-15,0-1 0 16,1 1 0-16,1-3 0 0,-1 1 0 0,2-3 0 16,1-1 0-16,2-2 0 0,-1 1 0 0,2-5 0 0,2 0 0 0,1 0-176 15,3-1-80-15,1 1-32 0,-2 4 0 0,3 1 0 16,-4 4 80-16,2 1 16 0,1 3 0 0,-3 4 0 16,0 2 192-16,-2 2 0 0,1 2 0 0,-2 3 0 15,-8-6 0-15,0 0 0 0,0 0 0 0,0 0 0 16,38 55 192-16,-38-55 0 0,0 0-16 0,0 0 0 15,27 68 80-15,-27-68 0 0,0 0 16 0,17 56 0 0,-17-56-96 16,0 0-32-16,0 0 0 0,20 64 0 0,-20-64-144 0,0 0-192 16,0 0 32-16,13 52-13056 15,-13-52-2608-15</inkml:trace>
  <inkml:trace contextRef="#ctx0" brushRef="#br2" timeOffset="99363.81">29475 1834 25791 0,'3'-5'1152'0,"-2"0"224"0,2 1-1104 0,1 0-272 0,-1 1 0 0,-1 2 0 0,1-2 1472 0,1-3 256 0,4-2 32 0,2-5 16 0,3-1 400 0,-2 0 64 0,0 1 32 0,-1-1 0 0,-1 1-1552 0,-4-1-304 15,0 3-64-15,-2-1-16 0,-3 0-112 0,-2 0-32 16,-2 1 0-16,-2 1 0 15,-1 2-192-15,-3 2 144 0,-2 0-144 0,-1 4 128 16,-1 2-128-16,0 1 0 0,-2 2 0 0,-1 4 128 16,3 0-128-16,0 1 0 0,0 4 0 0,1-1 0 15,3 2 0-15,0 1 0 0,3 1 0 0,7-15 0 16,-7 31 0-16,7-31 0 0,0 0 0 0,3 47 0 16,-3-47 0-16,0 0-144 0,0 0 144 0,0 0 0 0,30 52-144 15,-30-52 144-15,0 0 0 0,0 0-144 0,0 0 144 0,0 0-128 16,50 5 128-16,-40-10-128 0,-1 1 128 0,1-2 0 15,0-2 0-15,0 1 0 0,-1-2 0 0,1 0 0 16,-1-1 144-16,1 1-144 0,-2-1 384 0,2 0-48 16,0 2 0-16,0 1 0 0,0 0-48 0,-2 3-16 15,2-2 0-15,0 3 0 0,-2 2-128 0,2-1-16 16,0 1-128-16,-1 1 192 0,-1 1 0 0,2 1-16 16,-3 0 0-16,2 1 0 0,-9-3-176 0,0 0 0 15,0 0 144-15,0 0-144 0,0 0 0 0,53 23 0 16,-53-23 0-16,0 0 0 0,0 0-352 0,45 6-32 0,-33-8-16 0,-1 1 0 31,0-3-864-31,-1 1-160 0</inkml:trace>
  <inkml:trace contextRef="#ctx0" brushRef="#br2" timeOffset="99610.03">29923 1176 28559 0,'-3'-4'2544'0,"2"-1"-2032"0,1 5-512 0,0 0 0 0,1 2 1056 15,-1-2 112-15,0 1 32 0,-1-1 0 0,1 4 976 0,0 3 208 16,0-7 48-16,0 0 0 0,0 0-1248 0,8 73-240 16,-8-73-48-16,9 55-16 0,-9-55-384 0,7 67-80 15,-7-67-16-15,5 82 0 0,-5-82-96 0,3 81-32 16,-3-81 0-16,0 79 0 0,0-79-128 0,0 71-16 16,0-71-128-16,3 58 192 0,-3-58-192 0,0 0 144 15,11 60-144-15,-11-60 128 0,0 0-128 0,0 0 0 16,0 0 144-16,0 0-144 0,29 55 0 0,-25-53 0 15,-4-2 0-15,0 0-192 16,0 0-512-16,21-3-96 0,-17-1-32 0,1-2-12800 0,-1 0-2576 0</inkml:trace>
  <inkml:trace contextRef="#ctx1" brushRef="#br2" timeOffset="19009.88">29347 17069 0,'0'0'0,"0"0"0,0 0 16,-70 58-16,39-28 15,21-12 1,5-2-16,6-8 15,-6 4 1,5-12-16,0 0 16</inkml:trace>
  <inkml:trace contextRef="#ctx0" brushRef="#br2" timeOffset="117182">25528 11752 8287 0,'6'-3'736'0,"-3"0"-592"0,1 2-144 0,-1-1 0 0,-2 2 848 0,2 0 144 0,0-1 32 0,4 1 0 16,1 0 384-16,4-2 96 0,-12 2 16 0,0 0 0 0,48-2 0 0,-48 2 0 0,0 0 0 0,52-2 0 15,-52 2-368-15,0 0-80 0,64-1-16 0,-64 1 0 16,0 0-96-16,69-2 0 16,-69 2-16-16,0 0 0 0,70 2-192 0,-70-2-48 0,0 0 0 0,75 3 0 15,-75-3-96-15,0 0-32 16,75 4 0-16,-75-4 0 0,0 0-240 0,75-2-48 0,-75 2-16 0,52-1 0 16,-52 1-80-16,53-3 0 15,-53 3-16-15,57-4 0 0,-57 4 112 0,58-3 32 16,-58 3 0-16,58-3 0 0,-58 3-96 0,61-1-16 15,-61 1 0-15,61-2 0 0,-61 2-80 0,61 0 0 16,-61 0-128-16,56-2 192 0,-56 2-192 0,61-3 176 0,-61 3-176 0,58-3 160 16,-58 3-160-16,53-4 128 0,-53 4-128 0,63-5 128 0,-63 5 64 0,70-4 0 31,-70 4 0-31,72-4 0 0,-72 4-64 0,77-1-128 16,-77 1 192-16,74-2-64 0,-74 2-128 0,67-3 160 15,-67 3-160-15,68-2 160 0,-68 2-160 0,66-3 0 16,-66 3 0-16,58-2 128 0,-58 2-128 0,62 0 0 15,-62 0 0-15,66 2 128 0,-66-2-128 0,56 1 128 16,-56-1-128-16,69-1 128 0,-69 1-128 0,75-6 160 0,-75 6-160 0,82-8 160 16,-82 8-160-16,59-6 128 0,-59 6-128 0,0 0 128 15,47-4-128-15,-47 4 128 0,0 0-128 0,59-3 128 16,-59 3-128-16,72-2 0 0,-24 1 0 0,3 0 128 16,0 1-128-16,-3-2 0 0,-48 2 0 0,87-4 0 15,-87 4 0-15,60-4 0 0,-60 4 0 0,0 0 0 16,50-4 0-16,-50 4 0 0,0 0 0 0,68-6 0 15,-68 6 0-15,71-6 0 0,-71 6 128 0,93-7-128 16,-42 3 0-16,-3 0 0 0,-1 1 0 0,-47 3 128 16,73-6-128-16,-73 6 0 0,57-7 0 0,-57 7 0 0,0 0 0 0,59-8 0 15,-59 8 0-15,0 0 0 0,0 0 0 0,59-7 0 16,-59 7 0-16,50-5 0 0,-50 5 0 0,65-5 0 16,-65 5 0-16,72-6 0 0,-72 6 0 0,76-4 128 15,-76 4-128-15,68-6 0 0,-68 6 0 0,58-7 0 16,-58 7 128-16,45-7-128 0,-45 7 0 0,47-10 0 15,-47 10 0-15,43-8 0 0,-43 8 0 0,0 0 0 16,61-12 0-16,-61 12 0 0,57-8 0 0,-57 8 128 16,60-7-128-16,-60 7 0 0,64-4 128 0,-64 4-128 15,62-3 128-15,-62 3-128 0,61 0 0 0,-61 0 128 16,55 0-128-16,-55 0 0 0,0 0 0 0,75 0 128 0,-75 0-128 16,51-2 0-16,-51 2 0 0,0 0 0 0,76-1 128 0,-76 1-128 15,76 1 0-15,-76-1 0 0,79 2 0 0,-79-2 0 16,78 3 0-16,-78-3 0 0,75 4 0 0,-75-4 0 15,62 1 0-15,-62-1 0 0,52 0 0 0,-52 0 0 16,0 0 0-16,62-1 160 0,-62 1-160 0,0 0 160 16,71-3 16-16,-71 3 0 0,64-3 0 0,-64 3 0 15,62 0 80-15,-62 0 32 0,65-1 0 0,-65 1 0 16,69 1-16-16,-69-1 0 0,71-1 0 0,-71 1 0 16,60-3-48-16,-60 3-16 0,50-4 0 0,-50 4 0 0,0 0-64 0,59-6-16 15,-59 6 0-15,0 0 0 0,55-7-128 0,-55 7 0 16,57-7 0-16,-57 7 128 0,59-7-128 0,-59 7 0 15,54-4 0-15,-54 4 128 16,0 0-128-16,59-5 0 0,-59 5 0 0,0 0 0 0,0 0 128 0,50-1-128 16,-50 1 128-16,0 0-128 0,0 0 144 0,0 0-144 15,0 0 160-15,0 0-160 16,0 0 0-16,48 1 0 0,-48-1 0 0,0 0 0 0,0 0-128 0,0 0-80 16,0 0-16-16,0 0 0 15,0 0-432-15,0 0-96 0,0 0-16 0,0 0-12736 16,0 0-2544-16</inkml:trace>
  <inkml:trace contextRef="#ctx0" brushRef="#br2" timeOffset="117913.23">25589 11617 5519 0,'3'-1'496'0,"-3"0"-496"0,-2-1 0 0,2 2 0 0,0 0 2944 0,0 0 512 0,0 0 80 0,2 2 32 16,-2 0-1376-16,-2 1-272 0,2 3-48 0,2 1-16 16,-2-7-16-16,0 0-16 0,0 0 0 15,0 0 0-15,17 51-912 0,-17-51-176 0,0 0-32 0,0 0-16 16,27 49 16-16,-27-49 16 0,0 0 0 0,0 0 0 15,31 48-144-15,-31-48-16 0,0 0-16 0,0 0 0 16,0 0 0-16,0 0 0 0,28 53 0 0,-27-48 0 16,1 2-256-16,-1 0-48 0,-1-1-16 0,-1 1 0 15,1-1-224-15,-3-1 0 0,0 3 0 0,0-3 0 32,0 2-432-32,-1 0-80 0,0-1 0 0,1 0-16 0,2-1-1328 0,-2 1-256 0,2 0-48 0,-1-2-13200 15</inkml:trace>
  <inkml:trace contextRef="#ctx0" brushRef="#br2" timeOffset="118436.43">25640 12392 17503 0,'0'0'1552'16,"1"1"-1232"-16,1-1-320 0,-2 0 0 0,1 2 448 0,1-1 16 15,-1 0 16-15,-1-1 0 0,0 0 1504 0,0 0 288 31,0 0 64-31,0 0 16 0,0 0-944 0,47 41-192 0,-47-41-48 0,0 0 0 16,0 0-192-16,52 26-32 16,-52-26-16-16,0 0 0 0,0 0-192 0,61 15-32 0,-61-15-16 0,0 0 0 15,0 0-112-15,49 0-32 0,-49 0 0 0,0 0 0 16,0 0-64-16,35-12-16 0,-35 12 0 0,0 0 0 0,0 0-144 0,26-19-16 16,-23 14-16-16,1-3 0 15,-4 8 48-15,10-12 16 0,-7 6 0 0,-1-2 0 0,0-1 112 0,-2-1 32 16,-2 0 0-16,0-1 0 0,-1 1 16 0,-3-1 16 15,-2-2 0-15,-4 0 0 0,-2 2 48 0,0 0 0 0,-2 1 0 0,0 0 0 16,-3 3-192-16,-2 0-48 0,-2 0 0 0,1 3 0 16,1 2-128-16,2 1-16 0,2 1-16 0,-1 1 0 15,1 2-176-15,0 1 0 0,3 1 144 0,1-1-144 16,2 1 0-16,2 1 0 0,1 0-192 0,2 1 64 16,2 0-816-16,1 1-144 0,2 1-48 0,-1 2-20416 15</inkml:trace>
  <inkml:trace contextRef="#ctx0" brushRef="#br2" timeOffset="126371.62">25362 8440 8287 0,'-6'-10'736'0,"10"5"-592"0,3-1-144 0,-4 2 0 0,-6 1 160 0,2 0 0 0,1 0 0 0,3-2 0 15,1-4 688-15,0-2 144 0,-1 1 32 0,0 2 0 0,-2 2 160 0,2 0 32 16,-3 3 16-16,1 1 0 0,2 0-288 0,-1 4-64 15,0-1-16-15,0 3 0 0,-1 2-176 0,1 2-48 32,-1 4 0-32,2-1 0 0,0 4 0 0,1 2-16 0,0 2 0 0,1 1 0 0,-5-20-112 0,12 43-32 15,-12-43 0-15,16 46 0 0,-16-46-192 0,18 43-32 16,-18-43-16-16,0 0 0 16,30 63 48-16,-30-63 16 0,0 0 0 0,35 56 0 15,-35-56 48-15,0 0 16 0,35 59 0 0,-35-59 0 16,0 0-32-16,34 54 0 0,-34-54 0 0,0 0 0 15,38 59 16-15,-38-59 0 0,0 0 0 0,44 58 0 16,-44-58-64-16,0 0-16 0,45 58 0 0,-45-58 0 16,0 0 0-16,46 57 0 0,-46-57 0 0,0 0 0 15,46 55-96-15,-46-55-32 0,0 0 0 0,50 56 0 16,-50-56-144-16,0 0 160 0,53 60-160 0,-53-60 160 0,0 0-160 0,54 56 0 16,-54-56 0-16,0 0 0 0,50 50 0 0,-50-50 0 15,0 0 0-15,46 43 0 0,-46-43 0 0,0 0 0 16,47 44 128-16,-47-44-128 0,0 0 0 0,44 43 0 15,-44-43 0-15,0 0 128 0,0 0-128 0,55 58 0 16,-55-58 0-16,0 0 128 0,46 49-128 0,-46-49 0 16,0 0 0-16,47 51 0 0,-47-51 0 0,0 0 0 15,44 48 0-15,-44-48 0 0,0 0 0 0,45 48 128 16,-45-48-128-16,0 0 0 0,44 51 0 0,-44-51 0 0,0 0 128 0,48 53-128 16,-48-53 0-16,0 0 0 0,49 51 0 0,-49-51 0 15,0 0 0-15,44 46 0 0,-44-46 0 0,0 0 0 16,45 41 144-16,-45-41-144 0,0 0 160 0,0 0-160 15,62 49 160-15,-62-49-160 0,0 0 160 0,55 34-160 16,-55-34 144-16,0 0-144 0,58 34 128 0,-58-34-128 16,0 0 0-16,58 34 128 0,-58-34-128 0,0 0 0 15,64 38 128-15,-64-38-128 0,0 0 0 0,69 39 128 16,-69-39-128-16,0 0 0 0,75 41 0 0,-75-41 0 0,0 0 0 16,76 41 0-16,-76-41 128 0,0 0-128 0,75 44 0 0,-75-44 0 15,0 0 0-15,81 38 0 0,-81-38 0 0,0 0 0 16,80 34 0-16,-80-34 0 15,0 0 0-15,85 38 0 0,-85-38 0 0,65 33 128 16,-65-33-128-16,65 35 160 0,-65-35-160 0,69 40 160 16,-69-40 16-16,68 39 0 0,-68-39 0 0,65 38 0 0,-65-38-32 0,70 37 0 15,-70-37 0-15,64 33 0 0,-64-33-16 0,75 34 0 16,-75-34 0-16,80 36 0 0,-80-36-128 0,84 34 192 16,-84-34-192-16,83 33 192 0,-83-33-192 0,79 29 160 15,-79-29-160-15,76 26 160 0,-76-26-160 0,75 22 0 0,-75-22 0 16,62 17 0-16,-62-17 0 0,77 20 0 0,-77-20 128 0,85 23-128 15,-85-23 0-15,84 22 0 0,-84-22 0 0,82 20 128 16,-82-20-128-16,78 21 0 0,-78-21 0 0,72 17 0 16,-72-17 0-16,0 0 0 0,80 20 0 15,-80-20 0-15,81 20 0 0,-81-20 0 0,95 25 128 0,-95-25-128 16,97 23 0-16,-97-23 0 0,91 18 0 0,-91-18 0 16,87 16 0-16,-87-16 0 0,0 0 144 0,69 11-144 15,-69-11 128-15,60 11-128 16,-60-11 160-16,96 19-160 0,-38-7 144 0,2 0-144 0,0 0 128 15,-2 1-128-15,-2-2 144 0,-56-11-144 0,0 0 160 0,69 15-160 16,-69-15 144-16,0 0-144 0,91 18 128 0,-91-18-128 16,110 20 160-16,-42-10-160 0,1 1 192 0,-1-1-192 15,-3 0 192-15,-4-2-192 0,-2-1 192 0,-59-7-192 16,85 9 192-16,-85-9-192 0,79 4 192 0,-79-4-192 0,99 3 256 0,-46-3-64 16,5 0-16-16,0 0 0 0,-3 1-32 0,-3-1 0 15,-2-3 0-15,-50 3 0 0,58-1-144 0,-58 1 192 16,49-3-192-16,-49 3 192 15,60-6-16-15,-60 6 0 0,63-8 0 0,-63 8 0 0,52-9-176 0,-52 9 0 0,0 0 0 16,46-7 0 0,-46 7-256-16,0 0-128 0,0 0-16 0,-2 3-12448 0,-6 0-2480 0</inkml:trace>
  <inkml:trace contextRef="#ctx0" brushRef="#br2" timeOffset="129444.38">25253 8176 5551 0,'0'1'496'0,"0"-1"-496"0,0 0 0 0,-2 0 0 0,2 0 704 0,0 2 32 0,-1-2 16 0,0 1 16 0,-2 1 544 0,0-2 96 0,0 1 32 0,2-1 16 16,-2 2 144-16,3-1 16 0,-2 2 16 0,1 1 32 31,2 2-608-31,-1 2-112 0,3 5-32 0,2 4 32 0,-1 4-416 0,-4-21-80 15,14 59 0-15,-6-23 0 0,1 5-64 0,1 2 0 16,1 4 0-16,2 4 32 16,-1 3-112-16,1-1-32 0,0 1 0 0,0 1 32 0,-1 0-304 0,0 0-192 15,-1-1 16-15,-1 2 32 0,1 1-48 0,-1 2 0 16,-2 3 0-16,1-1 32 0,-2-2-96 0,-3-1 0 16,0-1-16-16,-1-1 16 0,2 1 96 0,-4 1 16 15,2 3 0-15,-2 2 16 0,1 2-64 0,-2 2-16 0,0-1 0 0,-2-1 16 0,1-3 192 0,-1 3 0 31,2 3 0-31,-1 0 0 0,1 0 0 0,1-2 176 16,2-1-32-16,0-1 0 0,1-5-16 0,0-5-128 16,1-4 192-16,0-3-64 0,2-5 64 0,0-1 0 15,2-2 0-15,1-3 0 0,-10-36 272 0,21 71 64 16,-21-71 16-16,20 65 0 0,-20-65-32 0,20 62 0 16,-20-62 0-16,21 68 0 0,-11-33-160 0,-10-35-32 0,18 65-16 0,-14-35 0 15,-4-30-304-15,6 46 0 0,-3-22 0 0,-3 0 0 16,0 0 0-16,-2 1 0 0,2 0 160 0,-2-2-160 15,-3-1 288-15,0-1-32 0,-1-1 0 0,-1 0 0 16,1-2 192-16,1-1 48 0,-1-1 0 0,0-4 0 16,2-2-192-16,-3 0-48 0,1 0 0 0,-1-1 0 15,0-2-256-15,-1-2 0 0,-1 1 128 0,1-2-128 16,1 0 0-16,-2 1 0 0,1-2 0 0,1-1-144 16,0 1-224-16,1-1-32 0,2-1-16 0,0-1 0 15,1 0-512-15,1-1-96 0,2-1-32 0,0 1-12096 16</inkml:trace>
  <inkml:trace contextRef="#ctx0" brushRef="#br2" timeOffset="132741.04">15390 11305 1839 0,'-2'0'160'0,"1"0"-160"0,0 0 0 0,1 0 0 0,0 0 240 0,-2 0 16 16,1 0 0-16,-2-1 0 0,1 1 128 0,1 0 48 31,-2 0 0-31,3-2 0 0,0 2 208 0,2-1 64 16,-1 2 0-16,3-1 0 0,2 0 336 0,0 0 80 15,2 0 16-15,1 0 0 0,0-1-256 0,4 1-48 16,0 0-16-16,1 0 0 0,2 0-432 0,0 0-96 16,3-1-16-16,1 1 0 0,2-2-272 0,4-2 0 15,-1 1-128-15,3-1 128 0,2 0 0 0,2-2 320 16,4 0-64-16,-2 1 0 0,2-1 176 0,5-1 16 0,5 0 16 0,3 0 0 16,3 1-208-16,1 2-32 0,0 1-16 0,2 0 0 15,0 2-208-15,1 1 0 0,0 0 0 0,-2 0 0 16,-2 0-208-16,4 0 64 0,9 1 16 0,5-1 0 31,0 2-240-31,1-4-32 0,0 2-16 0,-1-2 0 0,-1 0 240 0,5-2 176 0,2 1-208 0,0-1 80 16,-5 2 128-16,3 0 0 0,3 0 0 0,1 1 0 15,0-1 128-15,1 1 48 0,4 1 16 0,-1 0 0 16,0 3 64-16,-3-2 0 0,-3 1 16 0,2-2 0 16,0 2 80-16,1 0 16 0,-1 1 0 0,-2-1 0 0,-1 1-240 0,-2 2-128 15,-5-3 160-15,1 1-160 0,3 0 0 0,3-2 0 16,3 1 0-16,-3-1 0 0,-3 2-144 0,-3-2 144 15,-1-1-208-15,-6 0 80 0,-3 0-96 0,9-1-16 16,5 0 0-16,4-1 0 0,-5 2 240 0,-3-3 0 16,2 1 0-16,-4-3 0 0,3 1 192 0,-1 0 128 15,2 0 16-15,-2-1 16 0,-6 1 80 0,-1 0 16 0,-2-2 0 16,-7 1 0-16,-3 0 128 0,2-2 16 0,5 2 16 0,-1-2 0 16,-1 2 96-16,-1 0 0 0,-5 0 16 0,-2 1 0 15,-3-1 16-15,-3-2 0 0,-2 1 0 0,-3-1 0 16,-2 1-96-16,-3 0 0 0,-3 1-16 0,-1 1 0 15,-3-1-272-15,-4 3-48 0,-2 0-16 0,-4 1 0 16,-3-1-288-16,-2 2 0 0,-2 2 0 0,-4-2 0 31,-2 1-960-31,-2-1-240 0,-2 2-48 0,-1-2-11168 0</inkml:trace>
  <inkml:trace contextRef="#ctx0" brushRef="#br2" timeOffset="134954.03">15660 11093 4607 0,'1'-2'400'0,"0"0"-400"0,1 1 0 0,-2-1 0 0,0 1 816 0,1-1 80 0,1-2 0 0,0-3 16 0,1-1 736 0,0-1 144 16,0-1 16-16,0 0 16 15,-2 2-96-15,1-2-32 0,0 2 0 0,0-2 0 0,1-2-48 0,-2 0-16 16,2-1 0-16,-2-1 0 0,2-2-96 0,0-1 0 16,0 0-16-16,-2-1 0 0,1 0-272 0,-1-4-48 15,0 3-16-15,1-2 0 0,-2-2-320 0,1-1-64 16,-1-2-16-16,0 1 0 0,0 4-272 0,0-3-64 16,0-4-16-16,0-4 0 0,0-3-176 0,2-3-16 15,0-2-16-15,4-3 0 0,4-5-96 0,1-2 0 16,1 2-128-16,-2 2 192 0,-2 6-64 0,0-2-128 0,2-5 176 0,0 0-176 15,-1 2 0-15,1-3 0 0,-1 0 0 0,1 1 0 16,0 5 144-16,0 1-144 0,0 0 0 0,-1 0 144 16,-1 2-144-16,-1 2 0 0,-1 3 0 0,1-1 128 15,-2-2-128-15,1-3 0 0,3-3 0 0,-1-3 0 16,2 1 0-16,0 3 0 0,1-2 0 0,2 3 0 16,1 1 0-16,1 1 0 0,1 2 0 0,-2 2 0 15,0 5 0-15,2-1 0 0,1-1 0 0,0-1 0 16,-2 3 0-16,2 1 0 0,2-4 0 0,-1-1 0 15,-1 5 0-15,0 0 0 0,-2 1 0 0,1 0 0 16,2 1 0-16,2 2 0 0,-2-1 0 0,2 2 0 16,1 2 0-16,-1 0 0 0,-1 4 0 0,-1 1 0 15,2 0 0-15,-2 2 0 0,-2 2 0 0,1 0 0 16,1 0 0-16,0 4 0 0,-1-1 0 0,0 1 0 0,0 2 0 0,0 1 0 16,0 2 0-16,1 0 0 0,-1 1 0 0,2 2 0 15,-1 1 0-15,0-2 0 0,-18 2 0 0,0 0 0 16,70 3 0-16,-70-3 0 0,0 0 0 0,63 4 0 15,-42-2-144-15,-21-2 144 0,0 0 0 0,67 8 0 16,-67-8 0-16,0 0 0 0,59 14 0 0,-59-14-128 0,0 0 128 16,0 0 0-16,69 24 0 0,-69-24 0 0,0 0 0 0,0 0 0 15,67 32 0-15,-67-32 0 0,0 0 0 0,0 0 0 16,63 29 0-16,-63-29-128 0,0 0 128 0,0 0 0 16,61 33 0-16,-61-33 0 0,0 0 0 0,0 0 0 15,68 38 0-15,-68-38 0 0,0 0 0 0,0 0 0 16,66 42 0-16,-66-42 0 0,0 0 0 0,0 0 0 15,65 38 0-15,-65-38 0 16,0 0 0-16,0 0 0 0,64 39 0 0,-64-39-128 0,0 0 128 0,0 0 0 16,61 40 0-16,-61-40 0 0,0 0 0 0,0 0 0 15,59 49 0-15,-59-49 0 0,0 0 0 0,0 0 0 0,52 50 0 16,-52-50 0-16,0 0 0 0,0 0 0 16,52 53 0-16,-52-53 0 0,0 0 0 0,0 0 0 15,58 59 0-15,-58-59 0 0,0 0 0 0,0 0 0 0,57 61 0 0,-57-61 0 16,0 0 0-16,0 0 0 0,54 62 0 0,-54-62 0 15,0 0 0-15,0 0 0 0,45 66 0 0,-45-66 0 16,0 0 0-16,0 0 0 0,39 65 0 0,-39-65 0 16,0 0 0-16,0 0 0 0,41 58 0 0,-31-44 0 15,-10-14 0-15,0 0 0 0,0 0 0 0,51 54 0 16,-51-54 0-16,0 0 0 0,0 0 0 0,0 0 0 16,61 59 0-16,-61-59 0 15,0 0 0-15,0 0 0 0,53 54 0 0,-53-54 0 0,0 0 0 0,0 0 0 0,68 64 0 0,-68-64 0 31,0 0 0-31,0 0 0 0,67 60 0 0,-67-60 0 0,0 0 0 0,0 0 0 0,65 60 0 0,-65-60 0 16,0 0 0-16,0 0 0 0,63 65 0 0,-63-65 0 16,0 0 0-16,0 0 0 0,64 63 0 0,-64-63 0 15,0 0 0-15,0 0 0 16,63 54 0-16,-63-54 0 0,0 0 0 0,0 0 0 0,74 52 0 0,-74-52 0 16,0 0 0-16,0 0 0 0,76 47 0 0,-76-47 0 15,0 0 0-15,68 39 0 0,-68-39 0 0,0 0 0 16,0 0 0-16,78 48 0 0,-78-48 0 0,0 0 0 0,67 50 0 15,-67-50 0-15,0 0 0 0,68 49 0 0,-68-49 0 0,0 0 0 16,65 53 0-16,-65-53 0 0,0 0 0 0,59 49 0 16,-59-49 0-16,0 0 0 0,60 48 0 0,-60-48 0 15,0 0 0-15,65 48 0 0,-65-48 0 0,0 0 0 16,63 44 0-16,-63-44 0 0,0 0 0 0,70 45 0 16,-70-45 0-16,0 0 0 0,73 45 0 0,-73-45 0 15,0 0 0-15,71 48 0 0,-71-48 0 0,0 0 0 16,79 50 0-16,-79-50 0 0,0 0 0 0,68 39 0 0,-68-39 0 15,0 0 0-15,77 43 0 0,-77-43 0 0,0 0 0 0,88 39 0 16,-88-39 0-16,65 27 0 0,-65-27 0 0,70 26 0 31,-70-26 0-31,74 24 0 0,-74-24 0 0,72 21 0 0,-72-21 0 0,78 20 0 0,-78-20 0 0,76 17 0 16,-76-17 0-16,78 16 0 0,-78-16 0 0,83 17 0 31,-83-17 0-31,78 13 0 0,-78-13 0 0,80 16 0 16,-80-16 0-16,75 17 0 0,-75-17 0 0,72 19 0 15,-72-19 0-15,61 19 0 0,-61-19 0 0,54 14 0 16,-54-14 0-16,49 10 0 0,-49-10 0 0,0 0 0 0,59 14 0 0,-43-11 0 0,-1 1 0 0,-2-1 0 16,-2 0 0-16,-1-1 0 0,0 3 0 0,-1-4 0 15,-1 2 0-15,1-2 0 0,-1 1 0 0,2-1 0 0,-2 1 0 0,1-2 0 32,-2 0 0-32,1 0 0 0,0 0-320 0,-4 0 32 15,-3 0 16-15,2-2 0 16,1 2-640-16,2-1-128 0,0-1-32 0,-2 2 0 15,0-1-1424-15,-4 0-304 0</inkml:trace>
  <inkml:trace contextRef="#ctx0" brushRef="#br2" timeOffset="142804.48">18725 14963 21183 0,'-3'-11'1888'0,"2"-1"-1504"0,-1 4-384 0,1 1 0 0,0 0 1616 0,-4-7 256 0,-3-12 48 0,-5-13 16 0,-5-11 448 0,-6-5 96 0,0 3 16 0,-3 4 0 16,-1 3-1408-16,-3 5-288 0,-3 5-48 0,-3 2-16 15,-3 6-464-15,-3 6-80 0,-5 4-32 0,-2 6 0 16,1 4-160-16,-6 7 0 0,-9 8 0 0,-5 9 0 16,-3 6 0-16,1 5 0 0,15-4-176 0,-9 11 176 0,-10 16-192 0,-7 13 32 15,-6 14 16-15,3 8 0 0,6 4 144 0,4 1-208 16,8-1 80-16,5 2 128 0,5 1-128 0,10 0 128 16,8-4 0-16,6 6 0 0,5 5 0 0,8 5 0 15,9-1 0-15,5-2 0 0,9-3-176 0,4-10 176 16,3-7-128-16,10 0 128 0,7-3-368 0,5-6 16 15,6-5 0-15,5-11 0 16,5-6-384-16,-48-51-80 0,99 77-16 0,-99-77 0 16,111 53 208-16,-47-39 48 0,4-3 0 0,-1-8 0 0,-2-3 576 0,5-4 0 15,5-5 192-15,-1-4-64 0,0-2 288 0,-6-6 48 16,-2-5 16-16,-8 1 0 0,-7-1 144 0,0-3 16 0,-2-4 16 0,-2-1 0 16,-3-5 240-16,-3-2 64 0,-5-2 0 0,-3 1 0 15,-5 1-240-15,0-6-32 16,-1-3-16-16,-2-6 0 0,1 0 32 0,-5-2 0 0,-4-1 0 0,-6-2 0 15,-4 0-96-15,-4 5-16 0,-3 1 0 0,-4-6 0 16,-3-7-32-16,-6 0-16 0,-4 0 0 0,-2 5 0 16,-3 6-176-16,0 5-48 0,1 5 0 0,1 8 0 15,1 6-192-15,1 2-128 0,1 3 128 0,-3 3-128 16,1 1-288-16,-3 2-128 0,4 3-32 0,0 0 0 16,-1 5-784-16,2 1-176 0,2 2-16 0,2 3-19056 15</inkml:trace>
  <inkml:trace contextRef="#ctx0" brushRef="#br2" timeOffset="143375.01">18701 14478 8287 0,'1'-2'736'0,"1"-1"-592"0,1 0-144 0,-1 0 0 0,0 0 1168 0,2-2 208 0,7-7 32 0,5-8 16 0,5-8 512 0,7-9 112 16,5-5 0-16,4-3 16 0,1-5-592 0,1 0-112 16,2-4-16-16,4-3-16 15,2-5-112-15,5-3-32 0,2-4 0 0,3 0 0 16,-2 2-336-16,5-6-64 0,7-5-16 0,6-7 0 0,6-5-96 0,3-5-32 15,3-1 0-15,1 2 0 0,-7 6-304 0,10-7-64 16,6-5-16-16,2 0 0 0,-1 2-112 0,-4 5-16 16,-11 11-128-16,5-4 192 0,3-3 16 0,-1 4 0 0,-4 8 0 0,-7 3 0 15,-8 6 64-15,-8 5 16 0,-8 8 0 0,-3-1 0 16,-2 6 176-16,-9 3 48 16,-3 5 0-16,-8 5 0 0,-1 4-96 0,-5 7-16 0,1 2 0 0,-8 1 0 15,-2 3-160-15,-4 3-48 0,-2 4 0 0,-3 1 0 16,-3 2-192-16,-1 3 0 0,0 1 128 0,-1 2-128 15,0 2 0-15,-2 1-208 0,0 0 32 0,0 2 16 32,2 2-960-32,-1 1-192 0,-1 2-32 0,2 1-15792 0</inkml:trace>
  <inkml:trace contextRef="#ctx0" brushRef="#br2" timeOffset="144011.82">20639 11811 18431 0,'35'-21'816'0,"-13"8"160"0,-3 2-784 0,-2 0-192 0,-3 2 0 0,1-1 0 0,7-3 1024 0,16-11 176 0,19-9 16 0,13-11 16 0,5-1-272 0,-8 2-64 16,-8 8-16-16,-12 5 0 0,-9 6-288 0,-10 6-48 15,-7 2-16-15,-7 5 0 0,-4 4 144 0,-4 1 32 16,-3 3 0-16,-3 2 0 0,-3 2 320 0,-1 1 64 16,-3 1 0-16,0 1 16 0,-5 3-176 0,1 0-32 15,-2 1-16-15,-1 2 0 0,1 0-432 0,1 0-96 16,-1 1-16-16,0 2 0 0,2 0 48 0,0 1 16 15,-1-1 0-15,4 1 0 0,1 0-80 0,3 2-32 16,-1-2 0-16,3 1 0 0,2-1-128 0,1-1-32 16,2-2 0-16,0 1 0 0,1-1-128 0,1 0 0 0,-5-11 144 0,0 0-144 15,0 0 0-15,0 0 128 0,34 67-128 0,-34-67 0 16,0 0 0-16,30 52 0 0,-30-52 0 0,0 0 128 16,0 0-128-16,41 66 0 0,-41-66 0 0,0 0 0 15,0 0 0-15,40 55 0 0,-40-55 0 0,0 0 0 16,0 0 0-16,0 0 0 0,0 0 0 0,0 0 0 15,38 55 0-15,-35-50 0 0,1-1 0 0,-1-1 0 16,1 0 0-16,-1-2 0 0,-2 0 0 0,1-1 0 0,-1 0-160 0,0 0 0 16,-1-1 0-16,-1 0 0 15,0-2-832-15,-2 1-160 0,-2 0-48 16,0-1-16032-16</inkml:trace>
  <inkml:trace contextRef="#ctx0" brushRef="#br2" timeOffset="155689.84">26586 14627 27647 0,'-1'-7'2448'0,"1"0"-1952"0,0 2-496 0,0 2 0 0,1-1 896 0,1-4 96 0,1-8 16 0,-1-9 0 0,1-8-640 0,-1-5-128 16,-2-3-32-16,-3 2 0 0,-1 0 176 0,-5 3 48 16,-4-2 0-16,-2-1 0 0,-1 1 448 0,-2 2 80 15,-3-1 32-15,0 2 0 0,1 3-320 0,-3-1-64 16,-5-3-16-16,-3 1 0 0,-2 2-160 0,-3-2-48 15,-10 1 0-15,-2 0 0 16,-4 2-192-16,-4 2-64 0,-4 3 0 0,0 0 0 0,-1 3-128 0,6 3 0 0,4 4 0 0,-10-1 0 16,-8 0-144-16,-7-1-16 0,-6 2 0 0,0 2 0 15,3 2-96-15,7 2 0 0,8 1-16 0,-7 1 0 16,-8 1 144-16,-3-1 128 16,2 1-192-16,4-1 192 0,4 4 0 0,1-2-128 0,2 2 128 0,1 1 0 15,0 1 0-15,2 2 0 0,2 1 0 0,-1 0 0 16,0 0 0-16,2 0 0 0,-1 1 0 0,0 1 0 15,5 2 0-15,-6 0 128 0,-6 3-128 0,1 3 0 16,-2 0 144-16,1 3-144 16,2 0 128-16,0 2-128 0,1 2 0 0,-3 0 0 0,-2 1 128 0,2 2-128 15,5 0 0-15,1 0 0 0,1 1 0 0,4-3 0 0,4 1 0 16,0 0 0-16,-2 3 0 0,0 0 0 0,2 2 0 0,0 2 0 16,4 2 0-16,1-3 0 15,3 2 0-15,3-3 0 0,4 2 0 0,-1 2 0 0,-2 4 144 0,-3 4-144 16,2 0 160-16,0 3-160 0,3-1 160 0,3 1-160 15,4-1 160-15,3 1-160 0,3 2 224 0,4-2-48 16,1 2-16-16,6 0 0 0,2-1-160 0,2 1 192 16,4 0-192-16,0 2 192 15,4 7-192-15,2 1 0 0,4-51 0 0,3 100 128 0,-3-100-128 0,14 92 0 16,-14-92 0-16,23 86 0 0,-23-86 0 0,32 79 0 0,-32-79 0 0,37 73 0 16,-37-73 0-16,49 77 128 0,-49-77-128 0,64 77 0 15,-64-77 0-15,78 78 128 0,-78-78-128 0,90 71 0 16,-90-71 0-16,92 68 0 15,-41-33 128-15,1 0-128 0,0-1 0 0,1-3 0 0,0-2 0 0,5-3 0 16,3 0 0-16,1-4 0 16,3 0 0-16,0-4 0 0,0-4 0 0,0-1 0 0,-1-3 0 0,2-2 0 15,3-1 0-15,3-1 0 0,2 0 0 0,-1-2 0 16,3-1 0-16,-2-3 0 16,-3 1 0-16,-1-2 0 0,2 1 0 0,-1-3 0 0,-1 0 0 0,3-1 0 15,0-3 0-15,-2 0 0 0,-4 1 0 0,1-3 0 0,1 0 144 0,1 0-144 16,0-1 160-16,1 0-160 0,0-1 224 0,-4 0-48 15,0-1-16-15,-4 0 0 0,-8-1-32 0,2 0-128 16,2-1 192-16,1-1-64 0,-1 0-128 0,-1 1 128 16,-3 0-128-16,-4 1 128 0,-2 1-128 0,-2-2 0 15,-3-2 144-15,-1-1-144 0,4 0 144 0,-10 0-144 16,-6 5 192-16,1-3-192 0,5-3 272 0,1-2-48 16,-1 0-16-16,0 2 0 0,-3-2 16 0,-3-2 0 15,-2-1 0-15,0 1 0 0,-1-1 32 0,-1 0 0 16,0 1 0-16,-3-1 0 0,0 2-64 0,-3 1-16 0,1-1 0 0,0 0 0 15,0 0-16-15,-2-1 0 0,-2 1 0 0,-2 0 0 32,-1 1 16-32,-2 6 0 0,-4 1 0 0,0 1 0 0,0 0-16 0,1-3 0 0,1-1 0 0,0-1 0 15,2 0-32-15,-2-1-128 0,1 1 192 0,-1-1-64 16,-1 2-128-16,-2-1 0 0,1 0 0 0,-1 0 0 16,-1 0 0-16,-1-1 0 0,0 0 0 0,-2-1 0 15,0 1 0-15,0 1 0 0,-1 0 0 0,0 1 0 16,-2 4 0-16,1-1 0 15,-2 2-192-15,0-1 192 0,-2 1-304 0,1 1 64 0,0 2 16 0,-1-1 0 0,-1 2-48 0,2 0-16 32,-2 1 0-32,-1 2 0 0,3 0-32 0,-2 1-16 15,1 2 0-15,1-2 0 16,-1 2-128-16,2 1-32 0,-1-2 0 0,0 2 0 16,1 2-80-16,0-2 0 0,1 1-16 0,-1 0 0 15,1 1-768-15,1 1-160 0,-1 1-16 0,1 0-15488 0</inkml:trace>
  <inkml:trace contextRef="#ctx0" brushRef="#br2" timeOffset="156719.54">26884 16743 24879 0,'-7'-18'2208'0,"3"1"-1760"0,3 5-448 0,-1 7 0 0,2-1 480 0,-1-4 16 0,-5-11 0 0,-4-14 0 0,-4-13-224 0,-6-5-32 16,-4 0-16-16,-2 5 0 0,-1 7 304 0,-4 4 64 16,-5 2 16-16,-5 2 0 0,-4 3 240 0,-4 1 48 15,-4 1 16-15,-4 1 0 0,-7 1-272 0,-5 2-48 16,-5 2-16-16,-5 0 0 15,-1 4-96-15,-4 1-32 0,4 0 0 0,-4-1 0 0,-3 2-320 0,-4 2-128 0,2 1 0 0,-1 2 144 16,1 3-288-16,-1 1-64 0,-2 4-16 0,-6 0 0 16,-2 3 16-16,-2 1 0 15,1 2 0-15,-1 3 0 0,-1 4 48 0,-2 1 16 0,2 5 0 0,0 0 0 16,4 3 144-16,-1-1 0 16,0 3 0-16,2 3 0 0,5 5 0 0,4 2 224 0,5 1-48 0,11-1-16 0,9-2 208 15,-8 9 32 1,-12 14 16-16,-3 9 0 0,7 2 0 0,7 1 0 15,5 1 0-15,7-3 0 0,6-1-128 0,4 2-32 16,3 5 0-16,4 1 0 0,6 1-112 0,6-5-16 16,3-5-128-16,7-3 192 0,3-5-192 0,4-2 0 0,4-2 0 0,2 0 0 0,9-48 0 0,-4 94 128 15,4-94-128-15,13 94 0 0,-13-94 0 0,32 90 0 16,-32-90 0-16,52 92 0 0,-52-92 0 0,77 83 0 16,-77-83-128-16,93 81 128 0,-38-40 0 0,7 1 0 15,6 2 0-15,4-3 0 0,-1-4 0 0,5-2 0 16,7-3 0-16,8-2 0 0,5 0 0 0,1-3 0 15,1-3 128-15,2-3-128 0,4-4 192 0,5 0-64 0,7 1-128 16,0-5 192-16,-6-3-192 0,2-3 144 0,5-2-144 0,-4 0 128 16,-4-1-128-1,-2-6 0-15,-2-2 0 0,5-1 128 16,1 0-128-16,-2-2 0 0,-6-3 0 0,-1-2 0 16,-3-1 0-16,-5 0 0 0,-5 2 128 0,-9 0-128 15,-11-1 0-15,-7 0 0 0,-4-4 0 0,-6-1 128 0,-5 0-128 0,-8-1-192 0,-8 2 32 0,-7-1 16 31,-8 0-1552-31,-9 0-304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27:16.974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3T17:27:20.830"/>
    </inkml:context>
  </inkml:definitions>
  <inkml:trace contextRef="#ctx0" brushRef="#br0">3387 15679 4031 0,'0'-7'368'0,"0"1"-368"0,1 1 0 0,-1 2 0 0,-1 0 864 0,-1-4 96 0,1-1 32 0,-1-8 0 16,-2-4 272-16,-2-4 48 15,2-1 16-15,-3 1 32 0,0 0-288 0,-1 0-64 16,-1 1-16-16,-1 1 0 0,-1-1 0 0,-2 0 0 15,-1 2 0-15,1 1 32 0,-1 3 96 0,-1 1 16 0,-2 0 0 0,-3 0 0 16,0 1-240-16,-1 1-64 0,-2 2 0 0,-1 3 48 16,-4 0-400-16,-2 6-80 0,-1 3-16 0,-1 3 48 15,-1 3-432-15,-2 4 0 0,-3 2 128 0,-2 5-128 0,1 6-128 16,-1 4-64-16,1 5-16 0,3 2 32 0,8-6 176 0,-4 9 0 16,-1 7-144-16,-1 7 144 0,2 5 0 0,1-1 0 15,2 2-144-15,5-3 144 0,3 1 0 0,4 1 0 16,3 5-176-16,4-3 176 0,5 1 0 0,2-2-128 15,3-2 128-15,3-3 0 0,-1-10-160 0,6 4 160 0,0 2-208 16,-8-48 80-16,28 97 128 0,-28-97 0 0,41 92 0 0,-41-92 0 31,48 75 0-31,-48-75 176 0,50 58-16 0,-50-58 0 16,0 0-32-16,75 51 0 0,-75-51 0 0,0 0 0 16,81 21 112-16,-54-23 16 0,2-2 0 0,2-4 0 0,0-5 192 0,3-5 32 0,0-5 16 0,1-5 0 15,0-8 128-15,0-4 16 16,1-1 16-16,-4 1 0 0,-2 2-160 0,-3 1-48 0,0 0 0 0,-1-4 0 15,3-2-176-15,-2-4-32 16,-1-1-16-16,-2 1 0 0,-4 2 96 0,-3 0 0 16,-3 4 16-16,-1 0 0 0,-3 3 144 0,-4 1 32 0,-1 3 0 0,-1 5 0 0,-4 5-64 0,0-1-16 31,-1 4 0-31,-3 0 0 0,0 0-144 0,-2 4-32 16,0 3 0-16,1 1 0 0,0 3-256 0,0 2-272 15,-1 2 48-15,-1 3 16 0,3 2-1584 0,-3 2-320 0</inkml:trace>
  <inkml:trace contextRef="#ctx1" brushRef="#br0">6679 13297 0,'0'0'0,"0"0"15,0 0-15,0 0 16,0 0-16,51-42 16,-38 24-1,3 1-15,-14 9 16,1 0-1,-10 9-15,-1 4 16,8-5-16,0 0 16,-12-12-1,-16 38 1,1 3 0</inkml:trace>
  <inkml:trace contextRef="#ctx0" brushRef="#br0" timeOffset="7912.69">4762 6835 5519 0,'5'0'496'0,"-4"-1"-496"0,1 1 0 0,-1-2 0 0,0 2 448 0,1-1 0 0,2 0 0 0,3-2 0 15,2-1 1136-15,-1-1 208 0,3 0 64 0,-1-1 0 16,0 0-352-16,0-1-64 15,1 0-16-15,1-1 0 0,0-1 64 0,2-1 16 16,2-1 0-16,-2 1 0 0,0 0-48 0,2-1-16 0,1-2 0 0,2-2 0 16,1-2-224-16,3-2-64 15,2-2 0-15,4 0 0 0,-1-1-320 0,-1-1-64 16,1 2 0-16,-1-2-16 0,2 0-304 0,1-3-48 0,4-3-16 0,0 0 0 0,1 2-64 0,-1 0-32 31,0 0 0-31,-3 5 0 0,-4 3-112 0,-2-1-32 0,1 1 0 0,-1-1 0 0,-1 3 48 0,0 0 0 16,2-1 0-16,-1 1 0 15,-1 0 0-15,0 3 0 0,-3-1 0 16,0 1 0-16,1 3-192 0,-5 0 192 0,-3 2-192 0,-2 2 192 0,0 0-64 0,-2 1 0 0,-2 1 0 0,1-1 0 31,-2 2 0-31,-3 0-128 0,0-1 192 0,-1 1-64 0,0 1-128 0,0-1 192 0,-1 1-192 0,0-1 192 32,-1 0-192-32,-1 0 192 0,0 1-192 0,0 0 192 15,0 0-192-15,-1 2 0 0,-1-2 144 0,2 1-144 16,-1 2 0-16,-2-1 0 0,2 1-160 0,-1 0 160 31,1 1-640-31,1 1 0 0,0 1-16 0,0 0-17568 0</inkml:trace>
  <inkml:trace contextRef="#ctx0" brushRef="#br0" timeOffset="8539.76">5859 6089 7359 0,'0'0'656'0,"0"0"-528"0,0 0-128 0,0 0 0 0,0 0 960 0,0 0 176 0,1 0 16 0,0 0 16 0,1 0 1008 0,2 2 208 16,0-1 48-16,2 2 0 0,3 3-208 0,-2-1-48 16,2 5 0-16,-9-10 0 0,0 0-848 0,0 0-176 15,44 55-48-15,-44-55 0 0,0 0-256 0,38 58-48 16,-38-58-16-16,33 51 0 0,-33-51-384 0,35 55-80 15,-35-55 0-15,34 51-16 0,-34-51-160 0,0 0-16 16,44 61-128-16,-44-61 192 0,37 53-192 0,-37-53 0 0,38 56 0 0,-38-56 0 16,0 0 0-16,44 62 0 0,-44-62 0 0,0 0 0 15,43 62 160-15,-43-62-16 0,0 0 0 0,38 54 0 16,-38-54 176-16,0 0 48 16,32 48 0-16,-25-34 0 0,0 1 16 0,-2-3 0 0,1-3 0 0,-2-1 0 15,-1 0-112-15,0-4-16 0,0 1 0 0,-2-3 0 16,1 0-64-16,-1-1-32 0,-1-1 0 0,0-1 0 15,-1-1-160-15,-2 0 0 0,-2-3 0 0,1 0 128 32,-3 0-1024-32,0 0-192 0</inkml:trace>
  <inkml:trace contextRef="#ctx0" brushRef="#br0" timeOffset="9449.37">5918 6051 5519 0,'1'0'496'0,"1"0"-496"0,-1 0 0 0,1 0 0 0,0 0 832 0,1-1 64 0,2-1 0 0,2 1 16 31,4 0 1040-31,4-2 208 0,-15 3 32 0,0 0 16 0,57-7-336 0,-57 7-64 16,0 0-16-16,58-3 0 15,-58 3-432-15,0 0-80 0,0 0-32 0,76 7 0 16,-76-7-288-16,0 0-64 0,81 17-16 0,-81-17 0 0,0 0-496 0,84 22-112 16,-84-22-16-16,0 0 0 0,94 32-128 0,-94-32-128 15,67 25 144-15,-67-25-144 0,78 33 128 16,-78-33-128-16,85 38 0 0,-85-38 0 0,88 39 128 0,-88-39-128 16,96 41 0-16,-96-41 144 0,101 41-144 0,-101-41 0 15,105 40 0-15,-105-40 128 0,106 34-128 0,-106-34 0 16,113 32 0-16,-113-32 0 0,120 34 0 0,-120-34 128 15,131 38-128-15,-131-38 128 0,119 33 64 0,-119-33 16 16,113 29 0-16,-113-29 0 0,128 34 96 0,-60-15 16 0,0 0 0 0,-68-19 0 16,133 39-48-16,-133-39 0 0,126 35 0 0,-126-35 0 15,127 35-80-15,-61-19 0 0,-66-16-16 0,133 34 0 16,-133-34-48-16,121 31 0 0,-121-31 0 0,112 32 0 16,-112-32 0-16,100 30-128 0,-100-30 192 0,86 25-64 15,-86-25 0-15,72 23 0 0,-72-23 0 0,0 0 0 16,89 38 48-16,-89-38 0 0,0 0 0 0,0 0 0 15,70 42-16-15,-62-35 0 0,1 1 0 0,-4-3 0 16,0-1-160-16,-4-1 128 0,0 0-128 0,-1-2 128 16,-1-1-352-16,0 0-80 0,-1 0-16 0,-1-1 0 15,2 0-976-15,-2-2-208 0,2 1-32 16,-1 1-13744-16</inkml:trace>
  <inkml:trace contextRef="#ctx0" brushRef="#br0" timeOffset="18759.29">13180 6619 23951 0,'-2'-1'2128'0,"0"-1"-1696"0,2 2-432 0,0 0 0 0,0 2 192 0,0-1-64 0,-1 1 0 0,-1 0 0 0,-1 5 2208 0,1 6 432 15,-1 3 96-15,-1 5 16 16,-1 3-1280-16,4 4-256 0,0 3-64 0,-1 5 0 16,2 0-640-16,0-2-128 0,0 2-16 0,0-4-16 0,2 1-240 0,-1-4-48 15,0-1-16-15,-1-2 0 16,2-4-48-16,-2 1 0 0,0-2 0 0,0-1 0 16,0-2 0-16,-2-2 0 0,1-2 0 0,0-1 0 0,-2-2-128 0,1-2 0 15,-1-2 0-15,2-2 0 0,0 0-128 0,-2-4-128 0,1-1 0 0,1-1-16 31,0-1-1632-31,1-2-320 0,-2-2-64 0,2-2-13968 0</inkml:trace>
  <inkml:trace contextRef="#ctx0" brushRef="#br0" timeOffset="19250.3">13076 6462 2751 0,'11'-19'256'0,"-4"7"-256"0,0 0 0 0,0 2 0 15,0 3 384-15,-1 1 16 0,4-3 16 0,8-3 0 0,9-8 2016 0,7-3 416 16,4 2 80-16,-2 4 16 0,-36 17 160 0,62-14 32 16,-62 14 16-16,0 0 0 15,72 18-784-15,-72-18-176 0,0 0-16 0,39 46-16 0,-39-46-736 0,13 36-144 16,-10-14-16-16,-3-4-16 0,-2-2-480 0,-2 2-112 16,-3 0-16-16,-6 2 0 0,1 1-240 0,-5-1-48 0,0 0-16 0,-4-2 0 15,1 2-16-15,-4-5-16 0,5 0 0 0,0-3 0 16,-3 1-96-16,3-3-16 0,0-2 0 0,4-1 0 31,1-2-192-31,2-1 0 0,2-3 128 0,5-2-128 16,2 1 0-16,3-3-128 0,4-1 128 0,2-2-208 0,4-1-160 0,-10 7-16 0,31-18-16 0,-31 18 0 15,44-21 0-15,-44 21 0 0,48-19 0 0,-48 19 0 32,0 0-48-17,70-11-16-15,-70 11 0 0,0 0 0 0,0 0 224 0,61 13 48 0,-61-13 16 0,0 0 0 0,0 0 176 16,38 43 192-16,-38-43-32 0,10 33-16 0,-7-16 128 0,-3 1 32 0,-2-1 0 0,-2 0 0 15,0 0 80-15,-2-1 32 0,-2 1 0 0,-3-5 0 0,-2 1 32 0,-3 0 16 16,-1-2 0-16,-1 0 0 0,0 1 48 0,-4-1 0 31,0 0 0-31,-1-2 0 0,1 1-128 0,-2-3-32 16,1-2 0-16,3 0 0 0,2-3-176 0,4 0-48 16,2-1 0-16,4-1 0 0,2-1-320 0,5-1-64 15,1 1 0-15,3-2-16 16,0 0-496-16,2-1-80 0,-5 4-32 0,0 0-12112 15,0 0-2432-15</inkml:trace>
  <inkml:trace contextRef="#ctx0" brushRef="#br0" timeOffset="19804.09">13559 7042 3679 0,'-3'-3'320'0,"2"1"-320"0,1 2 0 0,0 0 0 0,0 0 3296 0,0 0 592 0,0 2 112 0,0 1 32 0,1 1-96 0,-1 1-16 15,0 5 0-15,0 3 0 0,0 1-1616 0,2 3-320 16,-2 2-64-16,0 2 0 0,0 0-1216 0,0 2-224 16,0 1-48-16,1-2-16 0,-1-2-256 0,1 0-160 15,1 1 192-15,1-1-192 0,-1-3 0 0,1-2 0 16,-1-2 0-16,-1-3 0 0,-1 0 176 0,0-3-176 16,2-2 160-16,-4-2-160 0,2 0 304 0,0-3-48 0,0 0 0 0,0-1 0 15,0-1-32-15,0-2-16 16,0-2 0-16,0-1 0 0,0 2-16 0,2-2-16 15,-1-2 0-15,0-1 0 0,2 0-176 0,0-1 192 0,3-2-192 0,-1-1 192 16,2 0-192-16,2 0 0 16,1 0 0-16,0 1 0 0,-3 3 0 0,1 0 0 15,2 2 0-15,0-1 0 0,-10 9 0 0,0 0-176 0,0 0 176 0,0 0-128 16,44-15 128-16,-44 15-128 0,0 0 128 0,0 0-128 16,0 0 128-16,0 0 0 0,0 0 0 0,46 34-128 15,-46-34 128-15,0 0 0 0,0 0 0 0,7 35 0 0,-5-25 0 0,-4 0 128 16,2 0-128-16,-1 0 128 0,0-1-128 0,-1 3 0 15,1-2 0-15,1-2 0 0,-2 1 0 0,2-1-256 16,0-1 32-16,0 0 16 16,2-3-480-16,-1 2-80 0,2-3-32 0,0 0-17440 15</inkml:trace>
  <inkml:trace contextRef="#ctx0" brushRef="#br0" timeOffset="20183.84">13936 7335 28559 0,'-3'6'1264'0,"0"-3"272"0,2 1-1232 0,0-1-304 0,-1 0 0 0,2 0 0 0,-1 1 1680 0,-1 2 288 0,2 3 48 0,0 4 16 0,0 3-1040 0,3-2-208 0,1-1-32 0,-4-13-16 15,0 0-544-15,0 0-192 0,0 0 0 0,41 39 144 16,-41-39-144-16,0 0 160 0,0 0-160 0,0 0 160 15,61-7 48-15,-61 7 16 0,0 0 0 0,41-20 0 16,-41 20 0-16,0 0 0 0,37-25 0 0,-27 15 0 0,-3 0 32 0,0-1 16 16,0-1 0-16,-1 0 0 15,-1 0 64-15,-2 0 16 16,0 0 0-16,-3 0 0 0,-3-2 48 0,0-2 16 0,3 0 0 0,-4 1 0 0,0-1 32 16,-3 2 16-16,0 3 0 0,-2 2 0 0,-2 4-80 0,-2 2 0 15,2 3-16-15,-2 1 0 0,-1 4-112 0,-1 2 0 16,-2 0-16-16,1 3 0 15,0 1-240-15,4-1-128 0,0 3 128 0,4-4-208 16,1 1-304-16,1 2-64 0,3-1-16 0,2 0 0 16,1 1-240-16,3-1-64 0,1 0 0 0,-4-11-12096 15,0 0-2416-15</inkml:trace>
  <inkml:trace contextRef="#ctx0" brushRef="#br0" timeOffset="20624.57">14346 7303 12895 0,'3'-9'576'0,"-2"5"112"0,2 0-560 0,0 0-128 0,-2 1 0 0,1 2 0 0,-1-1 1808 0,2-2 336 31,1 0 64-31,0-1 16 0,2 3 832 0,-3 0 160 0,0 2 48 0,-2 4 0 0,-1 2-1424 0,0 1-288 16,-1 3-48-16,1 0-16 0,0 1-768 0,0 0-144 31,0 1-48-31,2-2 0 0,-2-10-384 0,0 0-144 0,0 0 0 0,19 36 144 16,-19-36-144-16,0 0 0 15,0 0 0-15,0 0 0 0,0 0 0 0,0 0-144 16,0 0 144-16,0 0-160 0,0 0 160 0,60 15 0 0,-52-20-144 0,-3 0 144 16,1 0 0-16,-1-2 0 0,3 0 160 0,-1-1-160 15,-2-1 336-15,1 1-32 0,0-1-16 0,-2 1 0 16,0-2 16-16,0 0 0 0,-1-1 0 0,0 1 0 15,0-1 80-15,-2-1 32 0,1 1 0 16,-2-2 0-16,0 2 64 0,-2-2 16 0,1 2 0 0,-1 1 0 16,0 3-48-16,0 1 0 0,-1 2 0 0,2 0 0 15,-2 2-112-15,0 2-16 0,0 2-16 0,1-1 0 16,-1 4-144-16,0-1-32 0,-1 1 0 0,1 4 0 16,-1-1-128-16,1 2 0 0,0 2-160 0,2-3 160 15,1 1-608-15,-2 0-32 0,4 2 0 0,-2-1 0 16,2 2-544-16,3-4-112 0</inkml:trace>
  <inkml:trace contextRef="#ctx0" brushRef="#br0" timeOffset="21124.47">15041 7051 6447 0,'0'-1'576'0,"-2"0"-576"0,1 1 0 0,0 0 0 0,-2 0 1792 0,-3 0 256 0,-2 0 64 0,-6 1 0 15,-6 2 2368-15,-4 1 496 0,0 2 80 0,0 2 32 16,1 2-2144-16,3 0-448 0,1 1-64 0,2 2-32 16,2 0-1648-16,6-3-336 0,2-2-64 0,1 1-16 15,2 0-336-15,2 3 0 0,2-2 0 0,2 0 0 16,-2-10 0-16,0 0-192 0,0 0 32 0,0 0 0 16,41 39-288-16,-41-39-64 0,0 0-16 0,0 0 0 15,0 0-128 1,66 27-32-16,-66-27 0 0,0 0 0 0,0 0 416 0,0 0 80 0,56 30 0 0,-56-30 16 0,0 0 176 0,0 0 0 15,0 0 0-15,0 0 0 0,0 0 0 0,0 0 0 16,32 41 128-16,-37-36-128 0,1 1 384 0,-3 0 0 0,-3 1 0 16,-1 0 0-16,1 0-16 0,-4 0 0 0,-2 1 0 0,-1-1 0 15,0 2 192-15,2-2 32 0,-1-1 16 0,2-1 0 16,3-1-320-16,2 1-64 0,2-4-16 0,0 1 0 16,3-2-384-16,1 0-80 0,2-2 0 0,2 1-16 31,1-1-1152-31,-1-1-240 0</inkml:trace>
  <inkml:trace contextRef="#ctx0" brushRef="#br0" timeOffset="21443.5">15150 7140 22111 0,'0'-4'976'0,"0"3"208"0,0-1-944 0,0 1-240 0,-2 1 0 0,2 0 0 0,-1 1 2944 0,-1 2 528 15,1 1 112-15,-3 4 32 16,-1 1-1248-16,1 3-256 0,-1 0-64 0,0 3 0 0,1 0-1216 0,1-1-256 16,-1 0-64-16,3 0 0 0,-1 1-320 0,1-3-64 15,1 1 0-15,1-2-128 16,2 1 0-16,0-4 0 0,-3-8 0 0,0 0 0 0,0 0 0 0,0 0 0 16,0 0 0-16,0 0 0 15,0 0 0-15,55 31 0 0,-55-31 0 0,0 0 0 16,0 0 0-16,0 0 0 0,52-12 0 0,-52 12 0 15,0 0 0-15,0 0 0 0,50-19 0 0,-50 19-144 0,0 0-80 0,38-18-16 16,-38 18 0-16,0 0 0 16,0 0-240-16,35-23-48 0,-35 23-16 0,0 0-12048 15,0 0-2400-15</inkml:trace>
  <inkml:trace contextRef="#ctx0" brushRef="#br0" timeOffset="21660.67">15150 7265 25791 0,'-6'-3'1152'0,"3"2"224"0,2-1-1104 0,-1 1-272 0,2 1 0 0,0-2 0 15,0 2 1504-15,0-1 240 0,0-1 48 0,2 0 16 0,1-1 416 0,1 0 80 16,1 2 0-16,1-2 16 16,-6 3-1696-16,0 0-352 0,0 0-64 15,0 0-16-15,48-19-192 0,-48 19 0 0,0 0-144 0,0 0 144 31,41-18-928-31,-41 18-96 0,0 0 0 0,0 0-16192 0</inkml:trace>
  <inkml:trace contextRef="#ctx0" brushRef="#br0" timeOffset="21827.82">15148 7077 24879 0,'6'-3'1088'0,"-2"0"256"15,2 0-1088-15,-1 2-256 0,-2 0 0 0,0-1 0 0,1 1 2176 0,-4 1 368 0,0 0 80 0,0 0 0 32,60-14-544-32,-60 14-112 0,0 0-32 0,58-9 0 15,-58 9-1520-15,0 0-416 0,0 0 128 0,59-1-12368 16,-59 1-2480-16</inkml:trace>
  <inkml:trace contextRef="#ctx0" brushRef="#br0" timeOffset="22328.87">16018 7008 6447 0,'0'1'576'0,"-1"2"-576"0,1 0 0 0,-1 0 0 0,1-1 1536 0,-2 3 192 16,-1 5 32-16,-1 4 16 0,-2 7 480 0,-2 4 112 15,-1 2 0-15,0-1 16 0,0-1-208 0,2-2-32 16,0-1-16-16,0-1 0 0,3-2-736 0,-1-2-160 15,1-2-16-15,1-3-16 0,2-1-944 0,0 0-256 16,-1-2 0-16,2-1 0 16,-1-2-608-16,1-1-208 0,0 1-32 0,0-3-13168 0</inkml:trace>
  <inkml:trace contextRef="#ctx0" brushRef="#br0" timeOffset="22525.41">16016 7119 29487 0,'2'-3'1296'0,"1"2"288"0,1 1-1264 0,-1 0-320 0,0 0 0 0,-1 1 0 15,0 2 784-15,-2-3 112 0,0 0 0 0,0 0 16 0,0 0 688 0,62 47 128 16,-62-47 16-16,0 0 16 0,43 48-1120 0,-43-48-208 16,0 0-48-16,35 45-16 0,-35-45-368 0,0 0 144 15,0 0-144-15,34 43 0 0,-34-43 0 0,0 0 0 16,0 0 0-16,0 0 0 15,0 0-896-15,0 0-128 0,54 31-16 0,-49-31-15872 16</inkml:trace>
  <inkml:trace contextRef="#ctx0" brushRef="#br0" timeOffset="22711.76">15987 7309 24015 0,'3'-6'512'0,"0"3"128"0,3-1 0 0,-2 1 64 0,0 0-576 0,-1 2-128 16,1-2 0-16,3-1 0 0,-7 4 2240 0,0 0 400 0,48-24 96 0,-48 24 16 16,41-19-1392-16,-41 19-272 0,0 0-48 0,52-18-16 15,-52 18-1856-15,0 0-384 0,0 0-80 0,58-10-16 0</inkml:trace>
  <inkml:trace contextRef="#ctx0" brushRef="#br0" timeOffset="22982.49">16504 7073 29487 0,'-4'-12'640'0,"3"5"144"0,1 0 32 0,0 2 16 0,0 0-672 0,-2 1-160 16,2 0 0-16,-1-3 0 15,1-4 2304-15,-3-4 416 0,0 1 96 0,-2 3 0 0,-3 4-1728 0,0 1-368 16,-3 6-64-16,-2 2-16 0,-1 5-400 0,-2 3-96 15,1 2-16-15,-1 5 0 0,5-1-128 0,1 1 192 0,3 4-192 0,1 0 192 16,4-1-192-16,-1 3 160 0,3-1-160 16,1 1 160-16,2-3-160 0,-3-20 0 15,11 33 0-15,-11-33 0 0,0 0 0 0,0 0 0 16,31 47 0-16,-31-47 0 0,0 0-272 0,0 0 64 0,0 0 16 0,0 0 0 16,57 33-560-1,-57-33-96-15,0 0-32 0,0 0-17008 0</inkml:trace>
  <inkml:trace contextRef="#ctx0" brushRef="#br0" timeOffset="23214.28">16415 7203 15663 0,'0'-5'1392'0,"0"3"-1120"16,5-1-272-16,-4 0 0 0,0 2 1056 0,1-2 160 16,1 1 16-16,2-2 16 0,-5 4 1584 0,0 0 320 15,37-17 64-15,-37 17 16 0,0 0-960 0,0 0-192 31,61-3-32-31,-61 3-16 0,0 0-1040 0,0 0-208 0,0 0-32 0,49 36-16 16,-49-36-416-16,0 0-64 0,0 0-32 0,27 50 0 16,-27-50-224-16,0 0 0 0,0 0 0 0,16 44 0 15,-16-44 0-15,2 21 0 0,-2-11-208 0,-1-3-12368 16,1-1-2464-16</inkml:trace>
  <inkml:trace contextRef="#ctx0" brushRef="#br0" timeOffset="23487.73">16790 7061 33167 0,'-6'0'1472'0,"5"0"304"16,-1 0-1424-16,1 2-352 0,-1-1 0 0,1 1 0 0,0 0 1456 0,-1 4 208 15,-1 3 64-15,0 3 0 0,-2 4-688 0,-1 1-128 16,2 1-16-16,-2 0-16 0,3-1-688 0,1 2-192 15,-1-2 0-15,4-2 128 0,1-2-128 0,-2-13 0 16,0 0 0-16,0 0 0 0,0 0 0 0,0 0 0 16,31 45 0-16,-31-45 0 0,0 0 0 0,0 0 0 0,0 0 128 0,0 0-128 15,68 4 0-15,-68-4 0 0,0 0 0 0,0 0 0 16,52-12 0-16,-52 12 0 0,0 0-160 0,0 0 160 16,49-17-336-16,-49 17 32 0,0 0 16 0,0 0-12128 15,43-17-2432 1</inkml:trace>
  <inkml:trace contextRef="#ctx0" brushRef="#br0" timeOffset="23694.18">16776 7180 29487 0,'2'-1'2624'0,"1"-1"-2112"15,0 1-512-15,-2-1 0 0,-1 2 128 0,2-1-128 16,4 0 0-16,1-4 0 15,-7 5 2096-15,0 0 352 0,39-17 80 0,-39 17 16 0,0 0-1792 0,0 0-368 16,50-14-64-16,-50 14 0 16,0 0-1008-16,0 0-192 0,0 0-32 0,55-11-15856 15</inkml:trace>
  <inkml:trace contextRef="#ctx0" brushRef="#br0" timeOffset="23882.58">16835 7043 32255 0,'-4'-4'1424'0,"2"1"304"0,4 0-1392 0,-1 0-336 0,0 2 0 0,1-1 0 15,-1 1 832-15,4-3 112 0,3 0 16 0,-8 4 0 16,0 0 576-16,38-22 112 0,-38 22 16 0,0 0 16 16,40-15-1216-16,-40 15-240 0,0 0-48 0,0 0-16 15,51-7-368-15,-51 7-80 0,0 0-16 0,0 0-18208 16</inkml:trace>
  <inkml:trace contextRef="#ctx0" brushRef="#br0" timeOffset="24595.82">17985 6605 28559 0,'-3'1'2544'0,"2"-1"-2032"0,1 0-512 0,0 0 0 0,0 0 256 0,0 0-32 15,0 0-16-15,0 0 0 0,48-14 1328 0,-48 14 256 16,45-12 48-16,-45 12 16 0,53-15-512 0,-53 15-112 16,53-11-16-16,-53 11 0 0,49-10-832 0,-49 10-192 15,50-7-16-15,-50 7-16 0,0 0-160 0,49-4 0 16,-49 4 0-16,0 0 0 16,0 0-640-16,0 0-176 0,0 0-16 0,0 0-10800 15,0 0-2144-15</inkml:trace>
  <inkml:trace contextRef="#ctx0" brushRef="#br0" timeOffset="24785.06">18053 6783 18431 0,'1'1'1632'0,"2"1"-1312"0,1-1-320 0,0-1 0 16,1 0 1600-16,-3 0 256 0,-2 0 64 0,0 0 0 16,0 0 736-16,0 0 160 0,77-3 16 0,-77 3 16 15,52-7-1136-15,-52 7-240 0,47-8-32 0,-47 8-16 16,0 0-1008-16,59-11-208 0,-59 11-32 0,0 0-16 15,0 0-368-15,55-9-80 0,-55 9-16 0,0 0-17744 16</inkml:trace>
  <inkml:trace contextRef="#ctx0" brushRef="#br0" timeOffset="25180.44">18811 6267 36863 0,'-1'-1'3264'0,"-1"0"-2608"0,4 1-528 0,-2 0-128 31,0 1-832-31,0 0-208 0,-2 1-48 0,1 3 0 0,-2 5 1808 0,-1 4 368 0,1 6 64 0,0 3 0 16,2 5-464-16,-1-1-112 0,2 3 0 0,2 2-16 15,-1 1-112-15,2-1-32 0,-3-32 0 0,9 59 0 16,-9-59-240-16,14 61-48 0,-14-61-128 0,24 54 192 15,-24-54-192-15,0 0 0 16,49 56 0-16,-49-56 0 0,0 0 0 0,61 26 0 0,-61-26 0 0,0 0 0 16,66 3 0-16,-66-3 0 0,44-13 0 0,-44 13 0 15,44-23 176-15,-24 11-16 0,-1-1 0 0,0-1 0 0,-5-2 96 0,3-1 0 16,-2-1 16-16,-1-5 0 0,1-1 144 0,-4-3 32 16,-1-2 0-16,-3-2 0 0,-3-2 128 0,-2 1 48 15,-4-2 0-15,-4 1 0 0,-1 2 64 0,-1 0 16 16,-3 1 0-16,-4 2 0 15,0 4-32-15,-2 2 0 0,-3 0 0 0,-2 4 0 0,-1 4-272 0,-7 3-48 16,-4 2-16-16,-4 5 0 16,-3 4-928-16,0 3-192 0,2 4-48 0,3 3-14272 15,4 4-2848-15</inkml:trace>
  <inkml:trace contextRef="#ctx0" brushRef="#br0" timeOffset="26020.06">21660 6619 12895 0,'0'-1'1152'0,"0"-1"-928"0,0 1-224 0,-1 1 0 0,0 0 816 0,-1 0 112 16,-3-1 32-16,-4 1 0 0,-2 0 1408 0,-5 1 304 16,-2 5 48-16,-2 1 16 0,-2 3-1312 0,-1 1-256 15,0 2-48-15,4 1-16 0,-1 1-192 0,1 1-32 16,5-1-16-16,3 1 0 0,4 1-416 0,3-2-64 15,2 1-32-15,4-1 0 0,-2-15-352 0,0 0 144 16,0 0-144-16,0 0 0 0,41 54 0 0,-41-54 0 16,0 0-160-16,0 0 160 0,0 0-208 0,67 14 80 0,-67-14 128 15,0 0-208-15,37-11 208 0,-26 5 256 16,-1 1-48-16,0-4-16 0,0 2 384 0,-1 0 80 0,-1 0 16 0,-2-2 0 16,-1 1-32-16,0-2 0 0,-3 2 0 0,1-1 0 15,0 2-96-15,-1-1-32 0,-1 2 0 0,-1 0 0 16,1 3-240-16,-1 1-48 0,0 0-16 0,0 2 0 15,0 2-16-15,0-1 0 0,3 3 0 0,0 2 0 16,-3-6 0-16,0 0-16 0,0 0 0 0,0 0 0 16,0 0-176-16,40 56 128 0,-40-56-128 0,0 0 128 0,0 0-128 0,0 0 0 15,62 41 0-15,-62-41 128 16,0 0-128-16,0 0 0 0,0 0 0 0,59 6 0 0,-59-6 128 0,0 0-128 16,28-11 0-16,-21 5 128 0,0 0-128 0,0 1-192 15,-2-1 32-15,-1 1 16 16,-1-1-560-16,-2 0-128 0,1 1 0 0,-2-2-11504 15,1 2-2288-15</inkml:trace>
  <inkml:trace contextRef="#ctx0" brushRef="#br0" timeOffset="26368.79">22055 6666 7519 0,'2'1'672'0,"0"1"-544"0,-1 0-128 0,1 0 0 0,-1 1 0 0,-1 0 0 0,1-1 144 0,1 4-144 0,1 5 1776 0,0 3 256 0,-3-14 48 0,9 37 32 16,-9-37 192-16,9 34 16 16,-9-34 16-16,0 0 32 0,11 42-416 0,-11-42-80 0,0 0-16 0,0 0 32 15,0 0-336-15,0 0-64 0,0 0-16 0,0 0 32 16,0 0-544-16,0 0-128 0,0 0 0 0,0 0 0 16,0 0-192-16,0 0-64 0,0 0 0 0,0 0 32 15,0 0-352-15,0 0-80 0,0 0-16 0,33-14 32 16,-32 6-192-16,2-2 0 0,1 0 0 0,0 0 0 15,2-1 0-15,0 0 0 0,2-1 0 0,2 0 0 0,0 0 0 0,0 2-144 16,0 2 144-16,1-1 0 0,0 4 0 0,1-1-160 16,-12 6 160-16,0 0 0 0,0 0 0 0,0 0-128 15,0 0 128-15,0 0 0 0,0 0 0 0,63 26 0 16,-63-26 0-16,0 0 0 16,0 0-224-16,0 0 32 0,28 55 0 0,-28-55 0 15,0 0-368-15,0 0-64 0,0 0-16 0,26 49-10896 16,-26-49-2192-16</inkml:trace>
  <inkml:trace contextRef="#ctx0" brushRef="#br0" timeOffset="26798.58">22745 6314 37775 0,'-1'1'1664'15,"1"-1"368"-15,0 2-1632 0,0-1-400 0,-1-1 0 0,-1 2 0 0,2 0 848 0,-1 3 96 16,-1 3 16-16,1 5 0 0,1 4-240 0,0 1-32 16,0 2-16-16,0-20 0 0,6 44-416 0,-6-44-64 31,9 49-32-31,-9-49 0 0,13 51-16 0,-13-51 0 0,17 44 0 0,-17-44 0 0,0 0-144 0,30 58 0 16,-30-58-160-16,0 0 160 0,0 0-304 0,38 51 48 15,-38-51 0-15,0 0 0 16,0 0 32-16,0 0 16 0,0 0 0 0,0 0 0 15,0 0-80-15,0 0-16 0,0 0 0 0,0 0 0 32,0 0-144-32,0 0-16 0,0 19-16 0,-13-21 0 15,0-1-80-15,-2 0-16 0,-2 0 0 0,-3 0 0 0,-1 2 576 0,-2 1-128 0,-1 0 128 0,0 1 0 16,3 2 304-16,3 1 112 0,-1 3 32 0,5 1 0 16,4-1 64-16,2 1 0 0,4 1 16 0,1 0 0 15,2 0-128-15,1 1-16 0,1-2-16 0,-1-8 0 16,0 0-48-16,0 0 0 0,0 0 0 0,0 0 0 0,0 0 0 15,54 45 0-15,-54-45 0 0,0 0 0 0,0 0-160 0,0 0-32 16,69 5-128-16,-69-5 192 16,0 0-608-16,46-7-128 0,-46 7-32 0,0 0-19008 15</inkml:trace>
  <inkml:trace contextRef="#ctx0" brushRef="#br0" timeOffset="27161.76">24996 6430 32255 0,'-6'8'2864'0,"2"1"-2288"16,4-9-576-16,0 0 0 0,0 0-192 0,5 37-160 0,-5-13-32 0,0 15 0 16,0 16 672-16,0 12 128 0,3 2 32 0,-1-1 0 0,1-6-448 0,-2-10 0 15,2-7-144-15,-2-7 144 31,1-4-816-31,0-5-48 0,0-4-16 0,-2-25 0 0,3 41 720 0,-3-41 160 0,2 32 0 0,-2-32 0 0,0 0-272 0,0 0-64 16,5 33-16-16,-5-29-12192 0</inkml:trace>
  <inkml:trace contextRef="#ctx0" brushRef="#br0" timeOffset="27588.12">24836 6201 20271 0,'13'-18'896'0,"-6"9"192"0,3 1-880 0,0-1-208 0,-3 4 0 0,1 0 0 15,3 0 2144-15,9-5 384 0,11-3 80 0,9-2 16 16,5 2-80-16,0 1-16 0,-1 5 0 0,-44 7 0 16,81 2-1344-16,-81-2-272 15,56 20-48-15,-56-20-16 0,0 0-512 0,34 49-96 0,-34-49-32 0,-3 38 0 16,-4-17-48-16,-6-1-16 0,-2 0 0 0,-5 0 0 15,2-3-144-15,-2-2 192 0,-1 1-192 0,2-2 192 0,2-3-192 0,3-2 0 16,3-1 144-16,3-1-144 16,2-3 0-16,0 1-160 0,3-2 16 0,2-1 0 31,0 0-224-31,2-2-32 0,3 0-16 0,2 0 0 0,-6 0-160 0,0 0-48 0,0 0 0 0,0 0 0 16,69 7-64-16,-69-7-16 0,0 0 0 0,75 11 0 15,-75-11 80-15,59 13 16 0,-59-13 0 0,61 15 0 0,-61-15 272 0,0 0 48 16,62 31 16-16,-62-31 0 0,0 0 272 0,0 0 176 0,0 0-32 0,16 51 0 15,-26-39 288-15,-3 0 48 0,-7 1 16 0,-1-2 0 16,-3 1 272-16,-1-2 64 0,-4-2 16 0,1 1 0 16,0-1-96-16,0-1-32 0,-2 0 0 0,2 0 0 15,1 0-352-15,2-1-80 0,1-2-16 0,1 0-19056 16</inkml:trace>
  <inkml:trace contextRef="#ctx0" brushRef="#br0" timeOffset="28760.3">25740 6888 13823 0,'2'-2'1216'0,"-2"1"-960"0,0-1-256 0,-2 1 0 0,1 1 1568 0,-2 0 272 16,-1-1 48-16,-6-2 16 16,-4 1 1200-16,-6 2 240 0,-7 3 48 0,-5 1 16 0,-5 5-1648 0,0 2-336 15,3 2-64-15,2 0-16 16,2 1-768-16,6 0-176 0,3 0-16 0,5-3-16 0,5 1-368 0,7-4 0 16,2 1 0-16,2-9 0 0,0 0-176 0,0 0-96 15,0 0-32-15,63 24 0 0,-63-24-64 0,0 0-16 16,70 4 0-16,-70-4 0 0,57 3 384 0,-57-3 0 15,56 8-144-15,-56-8 144 0,0 0 0 0,68 20 272 0,-68-20-48 0,0 0-16 16,0 0 192-16,0 0 48 0,41 51 0 0,-47-40 0 16,-4 0-160-16,-4 2-32 15,-4 0 0-15,-5 1 0 0,1-1-64 0,-4-1 0 16,1 0-16-16,-1-3 0 0,4 1-176 0,2-3 128 0,4-1-128 0,4-2 128 16,2-1 0-16,3-1-128 0,3-1 192 0,1-2-64 15,1-1-928-15,2 1-192 0,2-1-32 0,-1-1-16192 16</inkml:trace>
  <inkml:trace contextRef="#ctx0" brushRef="#br0" timeOffset="29302.1">25968 7138 18431 0,'0'-3'1632'16,"1"0"-1312"-16,0 2-320 0,-1-1 0 15,0 1 2368-15,2-2 384 16,-2-3 96-16,1-4 16 0,-1-1 352 0,-1-3 80 0,-2 1 16 16,0-1 0-16,-1 1-2032 0,-3 2-384 0,1 0-96 0,-2 0-16 15,1 1-208-15,-2 0-64 0,1 3 0 0,-2 1 0 16,1 0-224-16,1 4-48 0,1 0-16 0,-2 1 0 0,2 2-96 0,-1 2-128 0,1 3 176 0,0 1-176 31,1 1 0-31,2 3 0 0,-2 2 0 16,3 0 0-16,2 2 0 0,1-15 0 0,0 0-160 0,8 51 160 31,-8-51-480-31,0 0 32 0,26 53 0 0,-26-53 0 0,0 0 0 16,0 0 0-16,44 50 0 0,-44-50 0 0,0 0 96 0,0 0 32 0,55 27 0 0,-55-27 0 0,0 0 128 0,0 0 16 15,0 0 16-15,0 0 0 0,0 0 160 0,0 0 0 16,55 33 0-16,-57-23 0 0,0 1 0 0,-3 3 0 16,0 3 144-16,-1 1-144 0,-1 4 256 0,1-1-64 15,1 1-16-15,0 2 0 0,1 2-48 0,0-4-128 16,1 2 192-16,0-1-64 0,3-23-128 0,-3 40 0 15,3-40 144-15,2 32-144 0,-2-32 144 0,0 0-144 16,8 41 192-16,-8-41-192 0,0 0 0 0,0 0 0 16,0 0 0-16,0 0 0 0,0 0 0 0,0 0 0 15,0 0 0-15,0 0 0 0,0 0 0 0,0 0 0 0,0 0 0 16,0 0 0-16,50-1 192 0,-54-9 48 0,-1 0 0 0,-2-3 0 16,-1-1 96-16,-1-2 32 0,-1 1 0 0,1-3 0 15,-1-2-16-15,0 1 0 0,1 0 0 0,1 0 0 16,2 1 16-16,1 1 0 0,0 0 0 0,1 3 0 15,3 0-240-15,-1 1-128 0,2 3 160 0,-1 0-160 16,2 0 0-16,1 3 0 0,0 2-208 0,1 0 64 16,0 1-624-16,0 3-128 0,1-1-32 15,-1 2-19232-15</inkml:trace>
  <inkml:trace contextRef="#ctx0" brushRef="#br0" timeOffset="30538.51">26329 6883 9215 0,'-1'-7'816'0,"1"0"-656"0,0 3-160 0,0 1 0 0,0 0 256 0,-2-1 0 0,1-4 16 0,0-7 0 16,-2-1 624-16,0-4 112 0,-1 4 16 0,-1 2 16 15,1 4 304-15,1 0 48 0,-1 3 16 0,0 2 0 0,0 0-96 0,-1 4-16 16,0 1 0-16,-2 1 0 0,-2 4 112 0,-2 2 32 16,-2 4 0-16,1 5 0 0,-4 3-144 0,0 7-16 15,4 3-16-15,-1 2 0 16,5 2-512-16,0 1-112 0,3 1 0 0,1 1-16 0,2-4-304 0,2 3-48 15,0 2-16-15,3-2 0 0,-3-35-256 0,10 63 160 16,-10-63-160-16,14 56 128 0,-14-56-128 0,17 47 192 16,-17-47-192-16,0 0 192 0,24 56 112 0,-24-56 16 15,0 0 16-15,0 0 0 0,0 0-144 0,24 50-16 0,-24-50-16 0,0 0 0 16,0 0-32-16,0 0-128 0,0 0 192 0,0 0-64 16,0 0 0-16,0 0-128 0,0 0 192 0,0 0-64 15,0 0 32-15,0 0 0 0,0 0 0 0,0 0 0 16,0 0 0-16,14-15 0 0,-14 7 0 0,-1-3 0 15,1-2-32-15,0-1-128 0,0-3 192 0,-2-1-64 16,2 1-128-16,-1-3 128 0,1 0-128 0,-2-1 128 16,1 0-128-16,1 2 0 0,-1 2 144 0,1 0-144 0,0 3 128 15,0 2-128-15,1 2 128 0,0 1-128 0,2 4 128 0,0-1-128 16,1 2 160-16,2-1-160 16,0 1 160-16,1 1-160 0,0 1 160 0,1-1-160 0,1 0 176 0,-9 3-176 15,0 0 192-15,0 0-192 0,42-9 176 0,-42 9-176 16,0 0 160-16,0 0-160 15,48-8 0-15,-48 8 0 0,0 0-176 0,0 0 176 16,0 0-1040-16,0 0-96 0</inkml:trace>
  <inkml:trace contextRef="#ctx0" brushRef="#br0" timeOffset="30812.74">26619 6769 20271 0,'-6'-7'1792'0,"3"4"-1424"0,2 0-368 0,0 2 0 0,-1 1 3072 0,1 0 560 0,1 1 96 0,0 2 32 0,-2 1-1168 0,1 5-224 0,-1 3-64 0,2 5 0 0,-1 3-1232 0,0 3-256 0,1 2-48 0,0 2-16 16,0 0-272-16,0-27-48 0,2 56-16 0,-2-26 0 16,2 0-256-16,-1-1-160 0,-1-29 192 0,6 54-192 15,-6-54 0-15,6 42 0 16,-6-42 0-16,0 0 0 0,14 53-144 0,-14-53-96 15,0 0-16-15,0 0 0 16,0 0-256-16,0 0-64 0,39 48-16 0,-33-47 0 16,0-2-640-16,-1-2-128 0,1-1-32 0,0-2-16576 0</inkml:trace>
  <inkml:trace contextRef="#ctx0" brushRef="#br0" timeOffset="30964.66">26541 7027 18431 0,'-3'-1'1632'0,"2"0"-1312"16,1 1-320-16,0 0 0 0,0 0 2576 0,0-2 448 15,1 1 96-15,1-1 16 0,2 0-400 0,2-1-80 0,1 0-16 16,1 0 0-16,2 0-1472 0,-10 3-288 16,0 0-64-16,42-7-16 0,-42 7-464 0,0 0-80 0,57-7-32 0,-57 7 0 15,0 0-448-15,52-6-96 0,-52 6 0 0,0 0-18432 16</inkml:trace>
  <inkml:trace contextRef="#ctx0" brushRef="#br0" timeOffset="32304.07">27358 6445 12895 0,'1'2'1152'0,"0"-2"-928"0,2 0-224 0,0 0 0 0,0 0 1712 0,0 0 288 16,-3 0 64-16,0 0 16 0,0 0 1392 0,59-4 288 16,-59 4 48-16,50-3 16 0,-50 3-1744 0,52-6-352 15,-52 6-64-15,55-6 0 0,-55 6-928 0,54-7-176 16,-54 7-48-16,52-7 0 0,-52 7-256 0,46-5-48 15,-46 5-16-15,0 0 0 0,58-6-192 0,-58 6 0 16,0 0 0-16,0 0 0 0,0 0-144 0,57 4-128 16,-51-1-32-16,-1 1-18368 0</inkml:trace>
  <inkml:trace contextRef="#ctx0" brushRef="#br0" timeOffset="32518.89">27392 6619 24879 0,'1'0'2208'0,"2"0"-1760"0,2 0-448 0,1 0 0 16,0 0 944-16,-1-1 96 0,4 1 32 0,-9 0 0 15,0 0 1088-15,73-6 208 0,-73 6 64 0,86-8 0 16,-40 2-1008-16,-5 0-192 0,-3-1-32 0,-38 7-16 0,69-11-816 0,-39 4-176 16,-30 7-16-16,48-9-16 15,-48 9-160-15,0 0-144 0,52-5 144 0,-42 3-208 16,-10 2-928-16,0 0-176 0,0 0-32 0,0 0-15936 15</inkml:trace>
  <inkml:trace contextRef="#ctx0" brushRef="#br0" timeOffset="32963.33">28770 6249 29487 0,'-11'-10'1296'0,"5"6"288"16,2 1-1264-16,0 0-320 0,1 0 0 0,0 2 0 15,-1 1 192-15,-3 1 0 0,-3 2-16 0,-6 1 0 16,1 5 976-16,-1 1 208 0,1 4 48 0,1 2 0 15,2 2-512-15,3 3-80 0,1 2-32 0,6-1 0 16,0-1-192-16,2-21-32 0,7 47-16 0,-7-47 0 16,0 0-224-16,37 74-64 0,-37-74 0 0,0 0 0 0,64 67-256 0,-64-67 0 15,0 0 0-15,80 37 0 16,-80-37 192-16,62 9-64 0,-62-9 0 0,58-7-128 0,-28-2 384 0,0-2-48 16,-2-3 0-16,0-3 0 0,0 0 176 0,-1-2 16 15,1 0 16-15,1-3 0 0,-4 3 160 0,-2-4 16 0,-2 2 16 16,-6-2 0-16,-3-1-96 0,-8-1-32 0,-7-4 0 0,-5 1 0 15,-6-1 224-15,-9-1 32 0,-7-3 16 0,-8 0 0 16,-6 3-272-16,-4 4-48 0,-3 4-16 0,-1 2 0 16,-3 6-352-16,-4 4-64 0,5 4 0 0,-1 4-128 31,-6 4-704-31,-5 5-240 0,-2 8-48 0,0 4-14672 0,3 8-2928 0</inkml:trace>
  <inkml:trace contextRef="#ctx0" brushRef="#br0" timeOffset="37229.58">3346 14957 5519 0,'-3'2'496'0,"0"-1"-496"0,0 0 0 0,2 1 0 0,1-1 1136 0,-2 1 128 15,-2 1 16-15,-2-1 16 0,1 4 624 0,-1-2 112 16,3 1 16-16,5-5 16 0,3-3 352 0,2-3 64 15,6-8 16-15,7-6 0 0,5-8 368 0,8-9 80 0,6-8 0 0,1 0 16 16,-3 4-1296-16,12-13-272 0,15-14-48 0,12-11-16 16,3 0-784-16,-1 0-160 0,-1 4-16 0,-5 6-16 15,-9 9-224-15,-5 5-128 0,-3 3 128 0,-2 4-128 16,-3 6 0-16,-9 6 0 0,-9 11 0 0,-9 11-19392 16</inkml:trace>
  <inkml:trace contextRef="#ctx0" brushRef="#br0" timeOffset="41947.99">2586 8283 7359 0,'-2'0'656'0,"1"0"-528"0,1 2-128 0,0-2 0 0,0 1 720 0,0 1 112 0,0 0 32 0,0 3 0 16,0 2 192-16,0 3 32 0,1 4 16 0,1 1 0 0,2 4-96 0,0 2-32 16,-4-21 0-16,0 0 0 15,14 72-128-15,-14-72-16 0,9 61-16 0,-9-61 0 0,10 66 64 0,-10-66 16 16,9 64 0-16,-9-64 0 0,9 60-64 0,-9-60 0 15,7 64 0-15,-7-64 0 16,4 52-208-16,-2-25-48 0,-2-27-16 0,4 61 0 0,-4-61-160 0,6 59-16 16,-6-59-16-16,5 58 0 0,-5-58-112 0,6 55-32 15,-6-55 0-15,0 0 0 0,11 71 240 0,-8-51 48 16,1-1 16-16,0 0 0 16,1-1 48-16,-3-1 0 0,3-1 0 0,-1-1 0 0,2-1-160 0,-1 0-32 0,2 1 0 0,0-3 0 15,0 1-160-15,2 0-32 0,1-2-16 0,0 2 0 16,1-2-176-16,0 0 160 0,-11-11-160 0,0 0 160 15,0 0-160-15,0 0 0 0,62 51 0 0,-62-51 128 16,0 0-128-16,0 0 0 0,71 41 0 0,-71-41 0 16,0 0 0-16,61 24 0 0,-61-24 128 0,51 13-128 15,-23-9 0-15,3 0 0 0,3-1 0 0,1-1 0 16,1-1 0-16,2-1 0 0,4-1 144 0,0-1-144 16,2 1 128-16,1-1-128 0,-1 1 128 0,1 0-128 15,-1-1 128-15,1-1-128 0,3-1 128 0,2 0-128 16,2 0 0-16,3-2 144 0,2 2-144 0,2-1 0 0,0 1 128 0,1 0-128 15,2 1 0-15,0-1 0 0,-1 0 0 0,2 1 0 16,4-1 0-16,-1 2 0 0,3 1 0 0,-2 2 0 16,-5-1 0-16,-1 2 0 0,1-2 0 0,4-2 0 15,5 1 0-15,4 1 0 0,4-2 0 0,0 2 0 16,-1 0 0-16,-1-1 0 0,2-2 0 0,2-1 0 16,2 0 0-16,2-1 0 0,0 4 128 0,-2-2-128 15,-2 0 0-15,-1-2 0 0,-5 0 128 0,-1 3-128 16,-1-1 0-16,5 1 0 15,4 2 0-15,2 0 0 0,3-2 0 0,2-1 0 0,-2-2 0 0,2 3 0 0,2 0 0 16,-4 2 0-16,-6 0 0 0,-5-4 0 16,-3 1 0-16,7 0 0 0,6-1 0 0,1 3 0 15,-1 1 0-15,-1-2 0 0,-3 1 128 0,0-3-128 0,1 1 0 0,2 1 0 16,0 2 0-16,-3 2 0 0,-6 1 0 0,-1-3 0 16,3-3 0-16,4 0 0 0,2 2 0 0,3 1 0 15,-3 2 0-15,-2-2 0 0,0-1 0 0,2-3 0 16,3 0 0-16,-1 2 0 0,2 4 0 0,-8 0 0 15,-6 0 0-15,5-2 0 0,6-2 0 0,2 2 0 16,5-1 0-16,-3 2 0 0,-3 2 0 0,-4-1 0 0,-4-4 0 16,1 1 0-16,6-1 0 0,1 2 0 0,6 3 0 0,-5 0 0 15,-3-2 0-15,-1 1 0 0,-5-4 0 0,1 2 0 32,6 3 0-32,1 1 0 0,0 2 0 0,-3-2 0 0,2-2 0 0,-4-1 0 0,-4 1 0 0,-5 2 0 15,-1 0 0-15,-2 0 0 0,0 1 0 0,6-1 0 16,3-3 0-16,7 2 0 0,4 0 0 0,-2 1 0 15,-3 0 0-15,-1 1 0 0,-2-1 0 0,-1-1 0 16,-1-1 0-16,2 4 0 0,-2 0 0 0,-2 1 0 16,-3 0 0-16,1-1 0 15,2-1 0-15,3 1 0 0,-1-1 0 0,-2 0 0 0,3-1 0 0,-3 0 0 0,2 0 0 16,0-1 0-16,-2 0 128 0,2-1-128 0,3 0 0 0,0 0 0 16,-2 1 0-16,1-1 0 0,-1 0 0 0,1-2 0 15,-6 1 0-15,1 1 0 0,3-1 0 0,-1 2 0 16,-1 0 0-16,-2-2 0 0,-1 1 0 0,-1-1 0 31,5 0 0-31,0 2 0 0,-1-1 0 0,1-1 0 0,-5 3 0 0,-15-2 0 0,-10-1 0 0,6-1 0 16,18 1 128-16,11-1-128 0,8 2 0 0,2-2 0 31,-1 0 0-31,-12 0 0 0,-20 0 0 0,5 0 0 16,12 0 128-16,7 1-128 0,2-1 0 0,-3 0 0 0,1 2 0 15,-11-1 0-15,-12-1 0 0,4 0 0 0,8 0 0 0,4 2 0 16,2 0 0-16,-3 1 0 0,-1 1 0 0,-38-2 0 15,-6-2 0-15,-2 0 0 0,2 1 0 0,3 1 0 16,9-2 0-16,12 1 0 0,13 2 0 0,5-2 0 16,3 2 0-16,-6-1 0 0,-8 0 176 0,-35-2-176 15,-6 2 160-15,1-2-160 0,0 0 208 0,0 0-48 16,-1-2-16-16,5 1 0 0,2 0 16 0,4-2 0 16,0-2 0-16,-4 1 0 0,-4-1 0 0,-6-1 0 15,-1-1 0-15,-4-2 0 0,1 2-32 0,-4-1 0 0,-2-2 0 0,-1 0 0 16,-1 2 32-16,-2-4 0 0,2 1 0 0,-2-2 0 15,0 1-160-15,1-3 192 0,0 0-192 0,4-3 192 16,5-2-192-16,-4 1 0 0,-5 1 0 0,4-2 128 16,4 0-128-16,-2-2 0 0,-3-2 0 0,1 1 0 15,2 1 0-15,-1-1 0 0,-3 0 128 0,0 2-128 16,-1 0 0-16,0-2 0 0,-1 2 144 0,-1 1-144 16,-1 4 176-16,0-1-48 0,0-5 0 0,-2 1 0 15,1-1 16-15,-1 0 0 0,1 3 0 0,-2-5 0 16,0-2 48-16,0-2 16 0,0 0 0 0,0-1 0 15,0 1-64-15,0 1-16 0,1 0 0 0,0-1 0 16,1 3-128-16,-1-2 128 0,2-1-128 0,1 2 128 0,3 2-128 0,-2 0 0 16,-3 2 0-16,0 0 0 0,-1 3 0 0,-1-3 0 15,-1 1 0-15,-1-1 0 0,0 2 0 0,-3 0 128 16,-2 2-128-16,2 2 0 0,2 6 160 0,-3-2-160 16,-1-3 192-16,-3-1-192 0,0-1 192 0,-2 0-192 15,-5 0 192-15,-2 3-192 0,2-1 144 0,0 3-144 16,-1-1 0-16,0 0 144 0,-2 2-144 0,-1 0 0 15,-1-1 0-15,-2 2 0 0,3-1 0 0,-1 1 0 16,2-1 0-16,-4 1 0 0,-6 2 0 0,-2-1 0 16,-6 2 0-16,-3-1 0 0,-5 2 0 0,-2-1 0 0,-7 1 128 15,-1 1-128-15,-2-1 0 0,-4 0 0 0,0 2 0 0,-5 1 0 16,-1 2 0-16,-4-1 0 0,-3 1 0 0,-5 0 0 16,-1-2 0-16,12 1 0 0,10 1 0 0,-10 1 0 15,-16 0 0-15,-14 0 0 0,-7-2 0 0,1 2 0 16,7-1 0-16,2 0 0 0,1 1 0 0,-3 0 0 15,-3 0 0-15,-2-2 0 0,1 2 0 0,-1 0 0 16,1 2 0-16,-7-1 0 0,-5 0 0 0,21 2 0 16,15-1 0-16,-15 2 0 0,-23 3 0 0,-14 0 0 15,1 0-128-15,5 2 128 0,1 1 0 0,0-1 0 16,-5 1 0-16,2 0 0 0,4-1 0 0,1 1 0 0,-3 2 0 16,1-3 0-16,10-2 0 0,-5 1 0 0,-4 4 0 0,-4-3 0 15,0 1 0-15,3-1 0 0,14-2 0 0,-6 3 0 16,-7 1 0-16,1-2 0 0,9-4 0 0,-5 1 0 15,-2 4 0-15,-2-3 0 0,1-3 0 0,2-1 0 16,8 1 0-16,-1 2 0 0,-2-1 0 0,0-2 0 16,0-3 0-16,-3 2 0 0,-4 5 0 0,1-4 0 15,9-2 0-15,-3-1 0 0,-2 3 0 0,8-2 0 16,11 3 0-16,-9-2 0 16,-9-5 0-16,-3 3 0 0,9 0 0 0,-5 0 0 0,-3 0 0 0,-5-3 0 0,-2 2 0 15,3-1 0-15,1 2 0 0,5-1 0 16,2-3 0-16,-2 1 0 0,-3 3 0 0,-2-1 0 0,3-2 0 0,0-2 0 15,13 3 0-15,-8 0 0 0,-5 4 128 0,0-5-128 16,11-1 0-16,-5 1 0 16,-7 1 0-16,0-1 0 0,2 1 0 0,-3-3 0 0,-1 1 0 0,-1 1 0 15,3 2 0-15,-1-5 0 0,8-1 0 0,-8 2 0 16,-8 3 0-16,0-3 0 0,3-1 0 0,0-1 0 16,-2 3 128-16,-3-1-128 0,0 3 128 0,-3-3-128 15,2 0 0-15,-4 2 128 0,-4 1-128 0,0-2 0 16,7-2 0-16,-5 2 0 0,-5 4 128 0,-2-3-128 0,7-1 0 0,-6 1 0 15,-6 3 0-15,3-1 0 0,5-2 0 0,-2 2 0 16,-5 4 0-16,2-2 0 0,9-2 0 0,-9 3 0 16,-6 5 0-16,1-1-176 15,10 0-352-15,-7 4-80 0,-5 8-16 0,-2 2-12912 16,6 2-2592-16</inkml:trace>
  <inkml:trace contextRef="#ctx0" brushRef="#br0" timeOffset="59788.04">1735 7516 799 0,'-22'2'0'0,"6"-1"0"0,3 1 0 0,5-2 0 0,2 0 0 0,3 1 0 0,1-1 0 0,-4 0 0 0,-3 1 320 0,-2-1-16 0,1 0 0 0,2 0 0 15,2-1 352-15,3 1 80 0,2-1 16 0,1-1 0 16,1 2-208-16,1-1-32 0,1 4-16 0,-1-3 0 15,1 1 48-15,0 0 16 0,1 1 0 0,2 1 0 16,0-2 160-16,1 0 48 0,2 2 0 0,4-3 0 16,4 0 192-16,4-1 64 0,3-2 0 0,5-3 0 15,7-1 64-15,7-3 32 0,3-1 0 0,4-2 0 0,2-1-192 0,-3-1-32 16,0 1-16-16,-6-2 0 16,-2 0-96-16,2 0-16 0,2-1 0 0,-8 2 0 0,-8 6-16 0,1 0-16 15,-3 2 0-15,-3 1 0 0,-6 4-288 0,-4 0-64 16,-2 2-16-16,-5 0 0 0,-3 0-368 0,-3 3 0 15,-1 0 0-15,-3 0 0 16,-1-1-656-16,-3 4-160 0,-1 4-16 0,-5 0-11104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42:42.956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3581 13564 911 0,'-2'-8'0'0,"-1"4"0"0,0 1 0 0,0 0 0 0,2 1 928 0,1 1 96 0,0 0 32 0,-2-2 0 0,1 0-64 0,-2 0-16 0,0 2 0 0,2-1 0 16,1 4-320-16,0 1-64 0,1-1-16 0,1 5 0 31,-1 1 64-31,3 1 16 0,1 3 0 0,-5-12 0 0,0 0-144 0,0 0-16 0,29 70-16 0,-29-70 0 31,0 0-96-31,29 68-32 0,-29-68 0 0,0 0 0 16,24 74-16-16,-24-74 0 0,0 0 0 0,15 75 0 16,-15-75-96-16,3 49-32 0,-3-49 0 0,0 45 0 0,0-26 16 0,-2-1 0 0,2 2 0 0,-1-2 0 15,1 0 32-15,-1-2 16 0,2 0 0 0,0-5 0 16,-1-1 112-16,2-3 32 0,1-2 0 0,0 0 0 0,-2-3 208 0,3 1 32 16,-1 0 16-16,1-3 0 15,0 2-368-15,-1-1-80 0,3-1-16 0,-2 0 0 0,3-1 16 0,0-1 0 16,2 1 0-16,1-1 0 0,1-1-48 0,2 1-16 15,-1-4 0-15,4 2 0 0,-2 1-160 0,3 0 0 16,3-1 0-16,1 1 128 0,4 0-128 0,1 0 0 31,2 2 0-31,3 0-176 0,2 1 176 0,-1 1-192 0,3 2 192 0,1 0-192 0,1-1 192 0,-1 3-208 16,0-2 80-16,2-1 128 16,4 1-272-16,2 0 64 0,0 0 16 0,2 0 0 15,-3-2 192-15,3 0-144 0,5-1 144 0,1 0-128 16,1 2 128-16,-1-1 0 0,2-1 0 0,1 0 0 15,1 0 0-15,2-1 0 0,-1 1 0 0,2-2 0 0,0 1 0 0,2 0 0 0,0 2 0 0,0 0 0 16,1 1 0-16,1-1 0 0,1 1 0 0,-1-2-128 16,2 0 128-16,2 0 0 0,3-2 0 0,1 2 0 31,-6-1 0-31,7-1 0 0,9 0 0 0,3-3-128 16,3 1 128-16,-3 0 0 0,2 0 0 0,2-2 0 15,0 3 0-15,2 0 128 0,3-1-128 0,1 3 128 16,-1 1-128-16,0-2 0 0,2 2 0 0,-2 0 128 15,4 0-128-15,2 0 128 0,0 3-128 0,-1-3 128 0,-7 0 0 0,7 0 16 16,8-1 0-16,-3 1 0 0,-8-2 64 0,2 1 16 16,5-2 0-16,2 0 0 0,5-1-96 0,-4 0-128 15,-2 0 176-15,0-2-176 0,0 0 192 0,2 1-192 16,3 0 192-16,-3 1-192 0,-9 1 128 0,1-1-128 16,4 0 0-16,-1 2 0 0,-1 2 0 0,1-1 0 15,-2 1 128-15,0-3-128 0,-6 0 0 0,6 1 160 16,3 2-160-16,-2 0 128 0,-15 0 128 0,6-2 0 15,9 1 16-15,7 1 0 0,0 1 48 0,0-1 16 16,-3 0 0-16,-3-1 0 0,-1 2-128 0,-1 1-16 0,1-1-16 0,-3 2 0 16,-6-2-176-16,2 1 0 0,5 0 144 0,-1 1-144 15,-2 3 0-15,0-2 0 0,1 2 0 0,-5-1 128 16,-2 1-128-16,-3 0 0 0,-2 1 0 0,2-2 0 16,1 3 0-16,-23-6 0 0,-10 1 0 0,5 0 0 15,17 0 0-15,12 0 0 0,8-1 0 0,1 0 0 16,0-1 0-16,-6-1 0 0,1-1 0 0,-4 1 0 15,1-2 0-15,-1 0 192 0,4 0-32 0,-4 1-16 16,-5-2-144-16,0 2 160 0,3-1-160 0,0 1 160 0,1-1-32 16,0 1-128-16,0 0 192 0,-1-1-64 0,-3 2-128 0,3 0 128 15,-3 0-128-15,4 2 128 16,0-1-128-16,-4-1 128 0,-3 1-128 0,0 1 128 0,0-1-128 0,0 2 0 16,2-2 0-16,-2 2 128 0,0-1-128 0,-1-1 0 15,-5 2 144-15,1-2-144 0,1 2 128 0,2-1-128 16,2 0 128-16,-11 0-128 0,-11-2 128 0,8 0-128 15,12 1 160-15,7-1-160 0,1 2 0 0,-2-1 0 16,-1-1 0-16,-6 1 0 0,-2-1 0 0,-1 2 128 16,3-2-128-16,-2-2 0 0,-4 4 0 0,-2-1 128 15,-4 1-128-15,-3-1 0 0,1-1 208 0,1-1-48 16,1 1-16-16,-2-2 0 0,-1 4-16 0,-5-4-128 0,1 1 192 0,-6-1-64 16,-2 1 0-16,-1 1-128 0,0-1 192 0,-4-1-64 15,-7-1 64-15,-2 1 16 0,-1-1 0 0,-6 0 0 16,-1 0 96-16,-6 0 16 0,-4-1 0 0,-3 1 0 15,-3 0 64-15,-2-1 0 0,-2 1 16 0,-1-1 0 16,-1-2 48-16,1 1 16 0,-2-2 0 0,-1-2 0 16,0 1-48-16,-2-1-16 0,1 1 0 0,-1-2 0 15,-1 0-176-15,0 0-32 0,2-3-16 0,-4 1 0 16,-1-1-176-16,3 0 160 0,2 1-160 0,-1-1 160 16,-2-1-160-16,-1 1 160 0,4 2-160 0,1-2 160 0,2 0-160 0,-2-1 160 15,-2 1-160-15,2 1 160 0,4-2-160 0,0 1 0 16,-1-3 0-16,-2 1 128 0,2-1-128 0,-3 1 0 15,2 1 0-15,-2-1 128 0,0 1-128 0,-2 0 0 16,4 0 0-16,-5 3 128 0,1-1-128 0,-2 3 0 16,1-1 144-16,-2 1-144 0,1-1 0 0,-5 0 144 15,-2 1-144-15,2-1 0 0,3 3 144 0,-1-2-144 16,-2 1 0-16,-2-2 144 0,-2 1-144 0,-1 1 0 16,-2-2 144-16,-5 1-144 0,-5 0 0 0,-2 0 144 15,-2-1-144-15,3 3 0 0,5 1 128 0,-5 1-128 0,-4-1 0 16,-10-1 0-16,-10 0 0 0,-7 1 0 0,-12-2 0 0,-3-2 0 15,-1 0 0-15,-1-1 0 0,7 1 0 0,-5 0 0 16,-8-1 0-16,-7 1 0 0,-4-3 0 0,-3 2-144 16,2-2 144-16,-3 0 0 0,-3 3 0 0,-8 2 0 15,-4 4 0-15,0-5-160 0,11 2 160 0,-8-1 0 16,-5 2-176-16,-6 2 176 0,-5 0-160 0,1-1 160 16,2 0-144-16,-6 0 144 0,-7 4-128 0,15-2 128 15,20-1 0-15,-19 1-160 16,-23 0 160-16,-13-2 0 0,4 2 0 0,-1 0 0 0,-4 3 0 0,1 0 0 15,3-1 0-15,-5 1 0 0,-2 2 0 0,21-2 0 0,21 0 0 0,-21-1-128 16,-30 0 128-16,-16-2 0 0,7 0 0 0,-4 2 0 16,-4-2 0-16,2-1 0 0,4-1 0 0,-3 0 0 15,-3-1 0-15,-1 0 0 0,-4 4 0 0,4-3 0 16,3 1 0-16,-5 1 0 0,-4 0 0 0,-1 2 0 16,5 4 0-16,-9-3 0 0,-1 1 0 0,-5 1 0 15,-3 0 0-15,-1 4 0 16,-2 1 0-16,3-1-128 0,4-2 128 0,0 0 0 0,2 2 0 0,-5 1 0 15,4 3 0-15,0 0 0 0,8-3 0 0,-6 0 0 0,-3-1 0 16,-4 2 0-16,-1 5 0 0,5-2 0 0,9-4 0 0,4-1 0 16,4-2 0-16,1-3 176 0,4 4-176 0,5-5 160 31,11-3-160-31,1-1 0 0,2 2 0 0,6-3 0 0,8-1 0 0,3 0 0 0,2 1 0 0,8-2 0 31,11-3-976-31,1 1-80 0,-3 5-16 0,3 1-16368 0</inkml:trace>
  <inkml:trace contextRef="#ctx0" brushRef="#br0" timeOffset="1245.33">9106 17109 16575 0,'2'-2'1472'0,"-1"1"-1168"0,1 0-304 0,-1-1 0 0,0 2 240 0,1-1-16 16,1-3 0-16,-1-2 0 0,4-3 608 0,-2 0 128 0,1-4 32 0,-1 2 0 31,-1-2 752-31,-1 2 160 0,1-2 16 0,-1 0 16 0,-2-1-528 0,0 0-128 0,-2-2 0 0,1 2-16 16,-2-1-224-16,-3-2-32 0,1 0-16 0,-2-3 0 15,1 0-224-15,-5-2-32 0,-3-2-16 0,-5 0 0 16,-3 2-256-16,-7 3-48 16,-3 2-16-16,-10 1 0 0,-9 5-272 0,-9 2-128 15,-6 4 128-15,-5 0-128 0,-2 1 0 0,-3 3-256 16,4 2 48-16,-6 6 0 0,-7 5-96 0,-1 3-16 0,3 5 0 0,5 1 0 0,9-1 0 0,9 1 0 31,8 0 0-31,0 5 0 0,1 6 160 0,1 3 32 0,2 5 0 0,5 2 0 16,3 4 128-16,6 0 0 0,6 4-144 0,5-2 144 0,5 3-144 0,5-1 144 31,3 3-192-31,10-53 192 0,-5 101-256 0,5-101 64 16,10 119 16-16,-10-119 0 0,28 127-32 0,-28-127-16 0,44 115 0 0,-44-115 0 0,58 103-32 0,-58-103-16 15,72 90 0-15,-72-90 0 0,82 82 80 0,-33-39 32 16,8-1 0-16,0-4 0 0,4-3 160 0,0-4 0 15,0-2 128 1,1-10-128-16,1-3 576 0,4-6 32 0,-1-3 16 0,5-6 0 0,4-1 48 0,0-2 16 16,1-4 0-16,2-5 0 15,-1-8-32-15,5-3 0 0,3-7 0 0,0-5 0 16,-3-2-256-16,-6-1-48 0,-5-1-16 0,-4-3 0 16,3-4-80-16,-3-5-32 0,1-5 0 0,-4 1 0 15,-5 1 80-15,-7-1 16 0,-5 0 0 0,-10-1 0 16,-8 3 96-16,-6 0 32 0,-5 2 0 0,-6-6 0 15,-5-5 16-15,-6 0 16 0,-5 5 0 0,-5 1 0 16,-3 0-80-16,-7 1-16 0,0 4 0 0,-4 2 0 16,-3 2-208-16,-3-1-48 0,-5 2-128 0,-8-2 192 0,-7 1-192 0,-6 2-160 15,-3 6 32-15,-2 5 0 16,-4 5-416-16,-2 4-80 0,-1 6-16 0,-3 4 0 16,-7 5-400-16,-6 9-96 0,-6 9-16 0,-21 9-18192 15</inkml:trace>
  <inkml:trace contextRef="#ctx0" brushRef="#br0" timeOffset="16196.19">9707 16920 24879 0,'-3'-2'2208'0,"3"2"-1760"0,1 0-448 0,1 0 0 0,-1 0 0 0,2-1-304 0,1-1 48 0,3 0 16 0,3-3 496 0,6 1 112 0,3-3 16 0,5-2 0 16,3 0 1136-16,4-3 224 0,5 0 48 0,5-4 16 15,8-4-128-15,9-2-16 0,8-7-16 0,9 1 0 16,10-3-624-16,10-6-112 0,11-5-16 0,9-6-16 16,14-4-528-16,7-6-96 0,6-3-32 0,15-4 0 15,13-4-224-15,3 0 0 0,-3 4 0 0,16-3 0 0,15-3 0 0,8-1 0 16,-1 3 0-16,-8 1 0 0,-1 2 144 0,29-6-144 16,23-2 128-16,15 1-128 0,4-1 160 0,0-1-160 15,-3 2 192-15,-6 2-192 0,-22 9 128 0,22-6-128 16,19-4 0-16,4 2 0 0,-3 5 0 0,1 2 0 15,-1 4 0-15,-4 4 0 0,2 3 0 0,0 2 128 16,0 2-128-16,-8 3 0 0,-10 5 144 0,-7 5-144 16,-6 4 0-16,-14 3 144 0,-8 4-144 0,-8 3 192 15,-5 4-192-15,-3 0 192 16,2-2-32-16,-18 5 0 0,-18 3 0 0,-10 0 0 0,-8 1 0 0,-11 0 0 0,-9 4 0 16,-11-1 0-1,-6 0-160-15,-14 4 128 0,-12 3-128 0,-8 0 128 0,-6 2-128 0,-12-2 0 0,-10 1 0 0,-11-1 0 16,-7 3 0-1,-10 0 0-15,-31-3-192 0,43 8 192 16,-31-2-608-16,-5-2 0 0,-2 3 0 0,-4 0-12128 0,-2 2-2432 0</inkml:trace>
  <inkml:trace contextRef="#ctx0" brushRef="#br0" timeOffset="17152.93">22776 13386 7359 0,'2'0'656'0,"-2"-1"-528"0,1-1-128 0,-1 2 0 0,0 0 896 0,0-1 160 16,2 1 32-16,-2 0 0 0,1-1 448 0,-1-1 80 15,2 2 32-15,-2-1 0 0,1 2-80 0,0 1-16 16,1 0 0-16,1 3 0 0,-2 0-144 0,2 4-48 0,-2 5 0 0,-1 6 0 16,0-20-240-16,0 49-48 15,-3-19-16-15,-1 1 0 0,0 0-544 0,1 0-96 16,0-1-32-16,2-3 0 0,-1-5-384 15,2-2 0-15,0-20 128 0,0 0-128 0,0 0 384 0,0 0 32 0,24 65 16 16,-16-57 0-16,-1-1 144 0,-2-2 48 0,4 0 0 0,-2-2 0 16,0-1 64-16,1-1 16 15,2-2 0-15,0 1 0 0,1 0-128 0,4-2 0 0,-1 1-16 0,1-1 0 16,1 0-240-16,1-1-64 0,0-2 0 0,1 3 0 16,0-3-96-16,1 3-32 0,-4-1 0 0,1 1 0 15,-3 1-128-15,-2 0 0 0,-1-1 0 0,-2 1 0 16,-1-1-704-16,-1 2-64 0,-3 0 0 0,-2-1-17376 15</inkml:trace>
  <inkml:trace contextRef="#ctx0" brushRef="#br0" timeOffset="17358.31">22728 13670 11055 0,'5'-1'976'0,"0"-1"-784"15,0 1-192-15,-1 0 0 16,3-1 2384-16,3-1 432 0,8-1 96 0,12-4 16 0,9-4 272 0,5 0 64 0,0-1 16 0,-2 0 0 16,-4 2-1376-16,-1 1-288 0,-4 2-48 0,-5 0-16 15,-3 3-1072-15,-5-1-224 0,-3 0-32 0,-3 2-16 32,-4 1-1648-32,-3 1-336 0</inkml:trace>
  <inkml:trace contextRef="#ctx0" brushRef="#br0" timeOffset="17579.9">22854 13378 25791 0,'4'-7'1152'0,"-1"2"224"0,1 3-1104 0,1-1-272 32,0 0 0-32,0 2 0 0,2-2 1584 0,5-1 256 0,7-2 48 0,9-4 16 0,7 0 48 0,1 0 16 15,0 3 0-15,-3 0 0 0,-4 1-1184 0,-2 2-224 16,-1 3-48-16,-2-1-16 0,-2 2-496 0,-2 0 0 15,0 2 0-15,-5 1 0 16,1 1-1024-16,-2 0-288 0,-3 2-64 0,1-2-15696 0</inkml:trace>
  <inkml:trace contextRef="#ctx0" brushRef="#br0" timeOffset="17771.49">23384 13482 12895 0,'0'0'576'0,"0"0"112"0,0 0-560 0,0 0-128 0,0 0 0 0,0 0 0 16,0 0 2368-16,58 40 448 0,-58-40 96 0,0 0 16 15,63 38-192-15,-63-38-48 0,0 0 0 0,75 44 0 16,-75-44-1376-16,0 0-288 0,55 38-48 0,-55-38-16 16,0 0-736-16,0 0-224 0,0 0 0 0,55 52 128 15,-55-52-768-15,0 0-128 0,0 0-48 0,0 0 0 16,0 0-1264-16,0 0-256 0,0 0-48 0,0 0-10224 15</inkml:trace>
  <inkml:trace contextRef="#ctx0" brushRef="#br0" timeOffset="17976.53">23686 13427 11967 0,'-8'2'1072'0,"2"-2"-864"0,0 1-208 0,2 2 0 16,1 0 3008-16,2 0 576 0,-3 2 96 0,-2 5 32 15,-5 7-1600-15,-3 4-320 0,-2 6-64 0,-1 0-16 16,3 0-624-16,0-2-128 0,3-1-32 0,1 0 0 16,0 0-416-16,1-3-64 0,2-1-32 0,2-3 0 15,0-1-416-15,3-4-144 0,-1 1 0 0,3-3-15872 16</inkml:trace>
  <inkml:trace contextRef="#ctx0" brushRef="#br0" timeOffset="18403.14">23778 13735 17503 0,'0'0'768'0,"0"0"176"0,0 0-752 0,0 0-192 16,0 0 0-16,0 0 0 0,0 0 1216 0,34 68 192 15,-34-68 64-15,0 0 0 0,25 66-464 0,-25-66-96 0,0 0-16 0,20 64 0 16,-18-53-656-16,0-1-240 0,0 0 144 0,-1 1-144 15,-1 1 320-15,-1-4 0 0,-1-2-16 0,0-2 0 16,0-3-304-16,-2-2 160 0,0-2-160 0,-1-2 128 16,0-2 144-16,-2-5 32 15,1 1 0-15,-1-3 0 0,0-3 1136 0,0-3 224 16,1-1 64-16,1-2 0 0,0 3-320 0,2-2-48 0,1-4-16 0,0-6 0 16,2-3-640-16,3-2-144 0,3-3-32 0,1 1 0 0,6 1-320 15,-2 5-64 1,3 5-16-16,1 1 0 0,7 0-128 0,0 2 0 0,2 4 0 0,0 2 0 15,-1 8 0-15,-5 1 0 0,1 6 0 0,-2 2 0 16,-2 2 0-16,-1 3 0 0,-1 4 176 0,-2 2-176 16,-11-9 144-16,0 0-144 0,0 0 128 0,0 0-128 15,30 65 128-15,-31-50-128 0,-2 1 0 0,-4-2 128 16,-2 1-128-16,-1-2 128 0,-1 0-128 0,-3-2 128 0,0 1-128 0,0-3 0 16,-2 0 144-16,2-2-144 0,1-1 0 0,2-1 0 15,1-2 0-15,0 0-128 16,3-2-592-16,1-1-112 0,1-1-32 0,2-1-17344 0</inkml:trace>
  <inkml:trace contextRef="#ctx0" brushRef="#br0" timeOffset="18680.79">24320 13196 23039 0,'0'-8'2048'0,"2"3"-1648"0,-1 1-400 0,-1 2 0 0,2 2 1856 0,-2-3 304 0,1-2 48 0,-1-2 16 0,2-2-432 0,-2 5-64 0,-2 4-32 0,1 6 0 16,-1 3-608-16,-1 6-128 0,-1 3-32 0,4-18 0 15,-4 45-528-15,4-45-96 0,-4 57-32 0,4-57 0 0,-2 59-112 0,2-59-32 16,3 58 0-16,-3-58 0 0,4 59-128 0,-4-59 0 16,5 55 0-16,-5-55 0 15,0 0 0-15,7 64 0 0,-7-64 0 0,0 0 0 16,0 0-336-16,0 0-48 15,8 56-16-15,-5-51-17824 0</inkml:trace>
  <inkml:trace contextRef="#ctx0" brushRef="#br0" timeOffset="19099.05">24507 13639 19343 0,'8'4'848'0,"-5"-4"192"0,1 2-832 0,1-2-208 0,-2 1 0 0,-1-1 0 0,1 0 2048 0,3 0 352 0,4-1 80 0,4-1 16 32,1 0-64-32,1-3 0 0,2 1 0 0,-4-3 0 15,1 0-1152-15,-3 0-224 0,-2 0-48 0,-1-2-16 16,-1-1-544-16,-2-2-128 0,-1 2 0 0,-2-4-16 16,-3 0-80-16,0-2-16 0,-3-1 0 0,1 0 0 15,-3 2-32-15,-2-2-16 0,2 4 0 0,-4-1 0 16,1 1-160-16,-4 2 192 0,1 2-192 0,-2 5 192 15,1 3-192-15,-1 1 0 0,2 3 0 0,-1 2 128 16,1 6-128-16,4-3 0 0,1-4 0 0,1 0 0 16,0 2 0-16,0 4 0 0,1 4-144 0,-2 5 144 0,3 3-144 0,2 0 144 15,2-1-208-15,-1-21 80 0,0 0-64 0,13 57-16 16,-13-57 0-16,0 0 0 0,0 0 80 0,0 0 128 16,46 45-208-16,-46-45 80 0,22 3 128 0,-11-4-160 15,0-2 160-15,-1-3-160 0,1 2 160 0,-1-2 0 16,0 1 0-16,-1-3 0 0,-1 3 0 0,-1-1 0 0,0 1 0 0,0 0 0 15,-2 1 208-15,0 1-16 0,-1 0-16 0,2 2 0 16,-2 1 48-16,1 0 16 0,0 0 0 0,-2 0 0 16,1 1-112-16,-1 1-128 0,-3-2 176 0,0 0-176 15,0 0 272-15,0 0-48 0,0 0-16 0,0 0-13200 16,0 0-2624-16</inkml:trace>
  <inkml:trace contextRef="#ctx0" brushRef="#br0" timeOffset="19289.16">24873 13464 25791 0,'1'-1'1152'0,"1"1"224"0,0 0-1104 0,-2 2-272 0,2 0 0 0,-2-1 0 0,1 1 1312 0,1 2 208 0,2 2 32 0,-4-6 16 0,0 0-240 0,0 0-48 15,0 0-16-15,34 62 0 0,-34-62-800 0,0 0-144 16,0 0-48-16,32 56 0 15,-32-56-848-15,0 0-192 0</inkml:trace>
  <inkml:trace contextRef="#ctx0" brushRef="#br0" timeOffset="19700.63">25160 13422 23039 0,'5'-3'1024'0,"-2"1"192"0,0 2-960 0,0 0-256 0,-2 0 0 0,1 2 0 16,-1-1 1792-16,0 3 320 0,4 3 64 0,-5-7 16 0,0 0-592 0,0 0-112 15,0 0-16-15,32 68-16 16,-32-68-752-16,0 0-160 0,0 0-32 0,16 64 0 16,-16-64-512-16,0 0 0 0,0 0 0 0,0 0 0 15,0 0 0-15,0 0 0 0,0 0 0 0,0 0 0 0,0 0 0 0,0 0 0 16,0 0 0-16,0 0 0 15,0 0 0-15,0 0-192 0,0 0 192 0,0 0-192 0,8-2 192 0,-6-7 0 16,-1-1 192-16,3-2-192 0,0 1 352 0,1-2-32 16,2 1-16-16,-2-2 0 0,2-1-32 0,0 3 0 15,1 0 0-15,0-2 0 16,3-1-16-16,2-1 0 0,1 3 0 0,0 2 0 0,-1 1-80 0,0 5-32 16,-1 0 0-16,1 3 0 0,-2 2 32 0,2 1 0 0,-2 3 0 0,-1 0 0 15,-10-4 0-15,0 0 0 0,0 0 0 0,0 0 0 16,0 0-176-16,38 60 128 0,-38-60-128 0,0 0 128 15,0 0-128-15,0 0 0 0,26 69 144 0,-26-69-144 16,0 0 0-16,0 0 0 0,0 0 0 0,0 0-12800 31,42 52-2448-31</inkml:trace>
  <inkml:trace contextRef="#ctx0" brushRef="#br0" timeOffset="20019.43">25650 13587 26719 0,'5'-3'1184'0,"0"2"240"0,0-1-1136 0,0 2-288 16,-4-4 0-16,2 3 0 15,1-2 1792-15,3 1 320 0,4-3 48 0,5-4 16 0,2 1-544 0,2-1-96 16,-3-1-32-16,0 0 0 16,-1 2-864-16,-4-3-192 0,-3 1-16 0,-1-3-16 0,-1 2-240 0,-3-2-48 15,-1-1-128-15,-1 0 192 0,-4 0-192 0,-2 0 128 16,-3 1-128-16,-3 2 0 0,0 2 0 0,-2 2 0 15,-3 3 0-15,0 0 0 0,-1 2 0 0,1 4-128 16,-1 0 128-16,4 1-160 16,2 1 160-16,-2 3 0 0,-2 2-144 0,1 2 144 0,4 1 0 0,2-1 0 0,1 3 0 0,2 2 0 15,4-16 0-15,0 0 0 0,7 50 0 0,-7-50 0 32,0 0 0-32,0 0 0 0,0 0 0 0,53 58 0 0,-53-58-192 0,0 0 192 0,54 20-160 0,-54-20 160 31,42 3-688-31,-19-3-32 0,0-1-16 0,-2-2-16800 15</inkml:trace>
  <inkml:trace contextRef="#ctx0" brushRef="#br0" timeOffset="20430.2">26168 13051 37775 0,'-1'-19'1664'0,"-1"12"368"0,2 0-1632 0,0 1-400 16,0 3 0-16,0 2 0 0,2-1 896 0,1 2 80 15,1 0 32-15,0 2 0 0,0 3-368 0,-4-5-80 16,0 0-16-16,0 0 0 0,0 0-96 0,31 82 0 0,-31-82-16 0,0 0 0 16,16 84-176-16,-16-84-48 15,8 65 0-15,-8-65 0 0,12 69-208 0,-12-69 0 0,0 0 0 0,21 89 0 16,-21-89 0-16,0 0 0 0,27 62 0 16,-27-62 0-16,0 0-208 0,0 0 64 0,0 0 16 0,0 0 0 15,0 0-112-15,0 0-16 16,0 0 0-16,0 0 0 0,0 0-16 0,44 14-16 0,-46-24 0 0,-2-1 0 15,0 1 144-15,-3-1 144 0,-2-3-208 0,-5-1 80 16,-3 0-128-16,-1 1-32 0,-4 1 0 0,0 2 0 16,-4 1 144-16,2 4 144 0,3 3-208 0,1 3 80 15,-1 3 128-15,3 3 256 0,2 1-64 0,2 4-16 0,3 2 64 0,1 3 16 16,3 2 0-16,3-1 0 0,4-17-32 0,0 0 0 16,0 0 0-16,12 62 0 0,-12-62 112 0,0 0 32 15,0 0 0-15,49 47 0 0,-49-47 112 0,0 0 32 16,57 24 0-16,-57-24 0 0,41 8-256 0,-21-5-32 15,-3-2-16-15,0 1 0 0,-1-2-464 0,-2-2-80 16,-2 0-32-16,-2-1-20384 0</inkml:trace>
  <inkml:trace contextRef="#ctx0" brushRef="#br0" timeOffset="21223.36">22491 14432 10127 0,'9'-2'896'0,"-9"2"-704"0,0 2-192 0,2-2 0 0,4 0 1264 0,3 0 208 0,3 0 64 0,11-2 0 15,15 1 144-15,20-3 48 0,20-1 0 0,12 0 0 0,15-1 64 0,10-2 32 0,8-4 0 0,3-2 0 32,0 4-384-32,-1-1-80 0,1 4-16 0,-4-2 0 0,-16 4-256 0,12-2-64 15,14 3-16-15,-1-2 0 0,-22 2-64 0,9-2-16 0,18 2 0 16,-3-1 0 0,-36 1-416-16,9-1-96 0,10-1-16 0,6 0 0 15,-2 1-224-15,-28-1-48 0,-29 3-128 0,1-1 192 16,9-3-192-16,10 0 0 0,8-4 128 0,-5 1-128 15,-10 0 0-15,-11 1 176 0,-10 1-176 0,-21 4 160 0,-5-1-160 16,-4 1 0-16,0 0 0 0,2-2 128 0,1 1-128 0,1-1-192 16,-5 2 32-16,-7-1 16 15,-9 4-640-15,-6 1-128 0,-8 3-32 0,-8 2-16832 16</inkml:trace>
  <inkml:trace contextRef="#ctx0" brushRef="#br0" timeOffset="21824.88">22963 14913 10127 0,'-9'-4'896'0,"0"1"-704"0,1 2-192 0,4 0 0 0,4 2 1568 0,2-1 288 0,-1 0 48 0,-1 1 16 0,-1 4-112 0,-2 0-16 16,1 4 0-16,1 2 0 0,1 6-576 0,0-17-128 15,0 0-32-15,13 66 0 0,-13-66-80 0,15 56-16 16,-15-56 0-16,24 62 0 0,-24-62-432 0,33 62-80 16,-33-62-32-16,41 61 0 0,-41-61-416 0,0 0 0 15,68 67 0-15,-68-67 0 0,0 0 192 0,76 41-32 16,-76-41-16-16,54 13 0 0,-54-13 256 16,49 1 48-16,-28-5 16 0,-1-1 0 0,-5-2 624 0,2-2 128 0,0-4 32 0,-1-1 0 15,-2-3-288-15,-3-1-64 0,1-5-16 0,-2 1 0 16,-5 0-288-16,-2 0-48 0,-2-4-16 0,-3-2 0 15,-3 0 112-15,0 0 0 0,-1-2 16 0,2 2 0 16,-2 2-208-16,1 2-32 0,-1 0-16 0,-1 3 0 16,0 3-192-16,0 5-32 0,1 5-16 0,0 3 0 15,1 4-160-15,-2 1 0 0,1 0 0 0,0 6 0 16,-1 3 0-16,0 6 0 0,3 2 0 0,0 2 0 16,2 4-192-16,1 1 48 0,1-24 0 0,0 0 0 0,8 71-64 0,-8-71-16 15,16 62 0-15,-16-62 0 16,24 68-64-16,-24-68-16 0,28 60 0 0,-28-60 0 15,0 0 32-15,43 70 0 0,-43-70 0 0,0 0 0 0,49 43 80 0,-49-43 32 16,0 0 0-16,54 22 0 16,-54-22-208-16,0 0-32 0,52 9-16 0,-38-9-18848 15</inkml:trace>
  <inkml:trace contextRef="#ctx0" brushRef="#br0" timeOffset="22297.98">23706 15145 11967 0,'10'-1'528'0,"-4"1"112"0,-1 0-512 0,1 1-128 0,-2 1 0 0,-1 0 0 0,0 1 1056 0,4 4 176 0,-7-7 48 0,0 0 0 15,0 0-64-15,38 64 0 0,-38-64 0 0,0 0 0 16,8 63-768-16,-9-44-144 0,0 1-48 0,-1-5 0 15,-1 1-256-15,2-5 0 0,-2 2 0 0,0-5 0 16,2 1 0-16,1-5 0 16,0 0 0-16,0-2 0 0,3-2 0 0,-1-2 0 15,1-1 128-15,0-2-128 0,1-1 432 0,1-1 16 16,-1-2 16-16,0 1 0 0,0-2-80 0,1-1 0 16,-1-2-16-16,-1 0 0 0,-2-2-96 0,0-1-16 0,1 1 0 0,-2-2 0 15,0 0-32-15,1 0-16 16,-1-2 0-16,2 3 0 0,1 1 240 0,-1 1 32 0,3 4 16 0,0 0 0 0,2 2-16 0,2 1 0 15,-1 0 0-15,4 3 0 0,-1-1-160 0,3 4-16 16,-1 1-16-16,-2 1 0 0,-1 2 16 0,0 3 0 16,-10-6 0-16,0 0 0 0,0 0 80 0,49 52 32 15,-49-52 0-15,0 0 0 0,0 0 96 16,38 72 0-16,-38-72 16 0,0 0 0 0,0 0 176 0,24 67 48 0,-19-55 0 0,-3 1 0 16,0-3-112-16,1 0-32 0,-2-2 0 0,0-1 0 15,1-1-416-15,-1 0-64 0,-1-2-128 0,2-1 176 31,-2 0-496-31,1-1-112 0,-1 0-16 0,2 1-17296 0</inkml:trace>
  <inkml:trace contextRef="#ctx0" brushRef="#br0" timeOffset="22630.43">24248 15326 10127 0,'3'-1'896'0,"0"-1"-704"0,0 2-192 0,0-1 0 0,0 1 1856 0,1-2 352 0,4 0 64 0,6-3 16 0,5-2 592 0,2 0 128 15,0-1 32-15,-1-1 0 0,0 1-1040 0,-2-1-208 16,-2-1-32-16,-1 2-16 0,-4 1-672 0,1-2-144 16,-2 1-32-16,-2-1 0 0,-2-1-512 0,-2 1-128 15,-1-3 0-15,-3 1-16 0,-2 0-240 0,-2-2 128 0,-3 2-128 0,0-2 0 16,-3 0 0-16,0 5 0 0,5 2-176 0,-4 0 176 15,-5 4-288-15,-2 0 64 0,-2 4 16 0,1 2 0 16,3 3 48-16,1 1 16 0,1 5 0 0,2 1 0 16,1 2 144-16,2 1 0 0,2 3 128 0,0 1-128 15,4 0 144-15,1-21-144 0,0 0 192 0,11 58-192 16,-11-58 336-16,0 0-32 0,0 0-16 0,40 62 0 16,-40-62 32-16,0 0 0 0,0 0 0 0,58 40 0 15,-58-40-192-15,0 0-128 0,0 0 144 0,62 22-12304 16,-49-19-2480-16</inkml:trace>
  <inkml:trace contextRef="#ctx0" brushRef="#br0" timeOffset="22877.84">24619 15164 36863 0,'9'1'1632'0,"-3"-1"336"0,0 1-1584 0,-2 2-384 0,0-1 0 0,0-1 0 15,-1 2 1056-15,4 1 128 0,-7-4 32 0,0 0 0 16,55 33-512-16,-55-33-112 0,0 0-16 0,63 41 0 16,-63-41-320-16,0 0-64 0,52 38 0 0,-52-38-16 15,0 0-176-15,0 0 0 0,0 0 0 0,62 46 0 32,-62-46-704-32,0 0-64 0,0 0 0 0,0 0-17936 0</inkml:trace>
  <inkml:trace contextRef="#ctx0" brushRef="#br0" timeOffset="23060.65">24856 15062 19343 0,'-2'3'1728'0,"1"1"-1392"16,0 0-336-16,-1-1 0 16,1 1 1760-16,-1 2 288 0,0 5 48 0,-4 9 16 0,-3 8 384 0,1 5 64 15,2-2 32-15,1-2 0 0,-1 0-1280 0,0-3-256 16,1 0-48-16,-2-3-16 15,1-2-768-15,0-4-224 0,2 0 0 0,-2-3 128 16,4-3-832-16,-1-1-176 0</inkml:trace>
  <inkml:trace contextRef="#ctx0" brushRef="#br0" timeOffset="23474.68">25020 15367 11055 0,'1'7'976'0,"1"-1"-784"32,0-2-192-32,0-1 0 0,-2-2 1424 0,0 3 240 0,1 3 64 0,2 3 0 15,-3-10 800-15,0 0 160 0,16 57 48 0,-16-57 0 0,0 0-1744 0,15 68-352 16,-15-68-64-16,0 0 0 16,0 0-576-16,14 55 0 0,-12-50 0 0,-1 1-144 0,-1-2 144 0,-1 1 0 15,-1-3 0-15,-2 0 0 0,1-2 0 0,0 0 144 16,1-2-144-16,-1 0 0 15,-2-3 1264-15,0-2 144 0,-1-4 16 0,-2-6 16 16,-2-6 112-16,1-3 32 0,5 0 0 0,0-1 0 16,1-2-736-16,2-1-144 0,2 4-16 0,0 1-16 0,1-2-224 0,2-1-32 0,-1 0-16 0,5-3 0 15,2-5-272-15,6-2-128 0,4-1 128 0,4 2-128 16,1 6 0-16,2 7 0 0,0 8-144 0,1 6 144 31,0 6-224-31,-28 4 64 0,54 7 16 0,-54-7 0 16,0 0 144-16,52 45 0 0,-52-45-144 0,0 0 144 15,24 70 0-15,-24-70-176 0,-1 49 176 0,-8-26-128 16,-3-1 128-16,-4-3 0 0,-1-1 0 0,-1-4-128 16,1-1 128-16,-4-3 0 0,-2-2 0 0,-2-1 0 15,-2-2 0-15,6-4-160 0,6 0 160 0,3 1 0 16,2-2-1216-16,0-2-144 0</inkml:trace>
  <inkml:trace contextRef="#ctx0" brushRef="#br0" timeOffset="23743.34">25453 14919 22111 0,'5'-28'976'0,"-5"14"208"0,0-3-944 0,0 3-240 0,1 5 0 0,0 2 0 0,2-3 2432 0,0-4 448 0,0-7 96 0,1 0 16 15,0 4-576-15,1 7-112 0,-1 8-32 0,0 8 0 16,-4-6-1488-16,0 0-288 0,0 0-64 0,14 81-16 15,-14-81-128-15,3 66-32 0,-3-66 0 0,6 66 0 16,-6-66 48-16,5 53 0 16,-5-53 0-16,-2 73 0 0,2-73-176 0,1 78-128 0,-1-78 192 0,4 63-192 15,-4-63 0-15,0 0 0 0,13 68 0 0,-13-68 0 16,0 0-256-16,0 0-96 0,0 0-32 0,0 0-12672 16,0 0-2560-16</inkml:trace>
  <inkml:trace contextRef="#ctx0" brushRef="#br0" timeOffset="24175.33">25775 15253 12895 0,'6'1'1152'0,"0"0"-928"16,-1 1-224-16,-2-2 0 0,-1 0 2304 0,2 0 400 16,4 0 96-16,-8 0 16 0,0 0 928 0,58 1 192 15,-34-2 32-15,-4-2 16 0,-7 0-2144 0,2-3-432 16,4 1-96-16,-7-2-16 0,-6 0-736 0,-2-3-160 15,2 0-16-15,-3-1-16 0,0-4-112 0,-3 1-32 16,0-1 0-16,-3-1 0 0,-3-2-224 0,2 0 176 16,1 1-176-16,-7 0 160 0,-5 1-160 0,1 3 192 0,2 3-192 0,-2 2 192 15,-7 2-192-15,3 4 160 0,2 0-160 0,0 5 160 16,-2 1-160-16,3 3 0 16,0 5 0-16,3 0 0 0,0 2-144 0,3 2 144 0,1 4 0 0,3-1 0 15,1 3-144-15,4-22 144 0,-2 43 0 0,2-43-144 16,0 0 144-16,16 57 0 0,-16-57 0 0,0 0-128 15,0 0 128-15,44 51 0 0,-44-51 0 0,0 0 0 0,0 0 0 16,57 18 0-16,-40-19 0 0,-1-3-128 0,1-1 128 16,0 0 0-16,-2-1 0 0,2-1 0 0,0 1 0 0,-3-1 0 15,-2 2 0-15,-5-1 128 16,-4 0-128-16,-2 1 192 0,5 0-64 0,-4 1 0 0,-6 1-128 0,4 2 192 16,4 1-64-16,-4 1 0 15,-4 2-128-15,1 1 192 0,1 5-64 0,2-2 0 0,0-7-128 0,0 0 0 16,0 0 0-16,0 0 0 0,8 52-256 0,-8-52-32 15,0 0 0-15,0 0 0 32,0 0-672-32,0 0-144 0</inkml:trace>
  <inkml:trace contextRef="#ctx0" brushRef="#br0" timeOffset="24406.19">26266 15073 30399 0,'1'-1'2704'0,"-1"-1"-2160"0,0-1-544 0,0 3 0 0,1 0 1072 0,-1 0 96 0,0 0 32 0,0 2 0 16,2 1 400-16,-2 4 96 0,0 4 16 0,0 3 0 16,0-14-1056-16,0 0-208 0,-4 64-32 0,4-64-16 15,-7 51-128-15,7-51-16 0,0 49-16 0,0-49 0 16,0 0-240-16,4 65 128 16,-4-65-128-16,0 0 0 0,0 0 0 0,27 62-128 0,-27-62-16 0,0 0-12624 31,0 0-2528-31</inkml:trace>
  <inkml:trace contextRef="#ctx0" brushRef="#br0" timeOffset="24990.72">26534 15110 16575 0,'1'-4'1472'0,"1"2"-1168"15,-1 1-304-15,1 1 0 0,-1 0 4288 0,1 1 816 0,-1 1 144 0,0 0 48 16,-1-2-2800-16,0 0-576 0,0 0-96 0,0 0-32 31,29 60-992-31,-29-60-208 0,0 0-32 0,0 0-16 16,21 70-240-16,-21-70-48 0,0 0-16 0,0 0 0 15,15 67-240-15,-15-67 0 0,0 0 128 0,0 0-128 16,0 0 0-16,12 59 0 0,-12-59 0 0,0 0 0 0,0 0 0 0,0 0-192 16,0 0 192-16,0 0-160 15,5 2-48-15,-5-12-16 0,2 0 0 0,-1-3 0 16,1-1 64-16,0-2 16 0,0-1 0 0,-1-1 0 15,2 0 144-15,0-2 0 0,1-1 0 0,0 0 0 0,2-2 0 0,0 0 128 0,2-1-128 0,1 2 128 0,-1 3-128 0,2 1 176 32,0 4-176-32,1 0 192 0,-2 4-192 0,-1 1 0 15,2 5 0-15,0 1 0 0,0 3 128 0,0 3-128 16,-10-3 128-16,0 0-128 0,0 0 176 0,0 0-48 16,48 59-128-16,-48-59 192 0,0 0-64 0,0 0-128 15,25 80 176-15,-25-80-176 0,0 0 224 0,26 66-64 16,-26-66-16-16,0 0 0 0,38 59-144 0,-38-59 0 15,0 0 144-15,0 0-144 0,62 54 0 0,-62-54 0 0,0 0 0 0,48 16 0 16,-31-16 0-16,3-2 0 0,6-2-176 16,-4-3 176-16,-8 0-176 0,0-2 176 0,1-1-192 0,0-1 192 15,-1 0 0-15,-2-2 0 0,2-1 0 0,-1 0 0 16,0-2 288-16,-2-2 16 0,2 0 0 0,-5 2 0 16,-1 3-48-16,1-1 0 0,-3-3 0 0,-1 0 0 15,-1 0-256-15,-3 2 128 0,-1 2-128 0,-3 2 0 16,-6 2 0-16,-2 4 0 0,1 3 0 0,-2 4 0 15,1 2 0-15,-1 4 0 0,0 4-144 0,1 0 144 16,2 5 0-16,1 0-128 0,2 2 128 0,1-1 0 0,2 0 0 16,4-18 0-16,0 0 0 0,3 54-128 0,-3-54 128 15,0 0 0-15,0 0 0 0,0 0 0 0,35 59-128 0,-35-59 0 16,0 0 0-16,0 0 0 16,65 13-432-16,-46-13-80 0,2-3 0 15,-1-1-19328-15</inkml:trace>
  <inkml:trace contextRef="#ctx0" brushRef="#br0" timeOffset="25385.77">27738 14591 35935 0,'-7'-15'3200'0,"4"8"-2560"0,3 1-512 0,0 3-128 0,0 2 1472 0,0 1 256 0,0 0 64 0,0 3 16 15,0 4-1088-15,0 4-208 0,0-11-64 0,0 0 0 16,-2 71 176-16,2-71 16 0,0 69 16 0,0-69 0 15,-1 85-240-15,1-85-48 0,1 94-16 0,-1-94 0 16,5 95-208-16,-5-95-144 16,9 86 192-16,-9-86-192 0,15 72 0 0,-15-72 0 0,0 0 0 0,22 78 0 15,-22-78 0-15,0 0-144 0,0 0 144 0,0 0-192 16,34 61 0-16,-31-59-16 16,0 0 0-16,-3-4 0 0,1-2-96 0,-2-3-16 0,-2-3 0 0,-1-2 0 0,-2-1 128 0,-2-4 0 15,-1-1 16-15,-5-2 0 0,0 0 176 0,-5-1 0 16,0 0 0-16,-4 2-128 0,0 2 128 0,1 3 0 15,-1 4 160-15,2 3-160 0,4 3 416 0,3 3-16 16,1 2 0-16,5 3 0 0,1 3 0 0,3 3 0 16,2 3 0-16,2-13 0 0,0 0-144 0,0 0-48 15,20 61 0-15,-20-61 0 0,0 0 48 0,0 0 16 16,58 62 0-16,-58-62 0 0,0 0-128 0,63 37-16 16,-63-37-128-16,0 0 192 15,58 24-832-15,-58-24-160 0,0 0-32 0,0 0-20656 0</inkml:trace>
  <inkml:trace contextRef="#ctx0" brushRef="#br0" timeOffset="34343.62">18673 16480 7359 0,'-6'-3'656'0,"3"3"-528"0,3 3-128 0,2 3 0 0,0 0 4848 0,1 1 928 0,0 2 192 0,-3-9 48 0,0 0-5056 0,17 80-960 16,-17-80-256-16,9 94-32 0,-9-44 288 0,0 1 224 0,-2-1-32 0,1 7-16 16,-2 2 272-16,0-1 48 0,0-1 16 0,2-8 0 15,1-49-240-15,3 78-32 16,-3-78-16-16,0 0 0 0,22 75 496 0,-22-75 112 0,0 0 0 0,55 32 16 0,-55-32 224 0,53 3 32 15,-22-4 16-15,4-6 0 16,5-3-240-16,1-3-48 0,4-1-16 0,0-3 0 0,3-2-336 0,0-2-64 16,3-1-16-16,0-1 0 15,-3 2-96-15,4 1-32 0,3 0 0 0,2 1 0 0,-2 0-16 0,1 2 0 16,2 0 0-16,-1 2 0 0,-2 1-16 0,0 2-16 16,-1 2 0-16,-4 1 0 0,0 0-96 0,-1 1 0 15,-1 1-128-15,-4-1 192 0,-4 4-64 0,-4 0 0 16,1 3-128-16,-4-2 192 0,-5 3-192 0,-3-3 0 15,1 2 0-15,-4-4 0 0,-1 1 128 0,-2 0-128 0,-2-2 176 0,-3 0-176 16,0 1 304-16,-3-2-48 0,-1-2-16 0,-1-1 0 16,-1 2 16-16,-2-3 0 0,-1-4 0 0,-2 3 0 15,0-2 16-15,-3-2 16 0,-1-1 0 0,-2-1 0 16,0-2-32-16,-4-1-16 16,-1-2 0-16,-4-2 0 0,-2-2-16 0,-3-1 0 0,-4-1 0 0,-2-2 0 15,-5-3-32-15,-2-1 0 16,-2-2 0-16,1 3 0 0,-2 3-192 0,-2 2 128 0,0 2-128 0,-10-1 0 15,-6-2-144-15,-9 3-128 0,-5 6-32 0,-7 5 0 32,-8 7-464-32,-8 1-112 0,-4 4-16 0,-5 6 0 15,2 0-144-15,-15 8-48 0,-16 10 0 0,-9 7-18992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43:35.62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16037 13037 3743 0,'0'3'0'0,"0"-1"144"0,0-1-144 0,1 0 208 0,-1 1-208 0,0-1 0 0,2 2 0 0,-2 3 0 0,1 2 1728 0,2 5 288 0,0 1 64 0,-2 3 16 0,2-2-48 0,0 4 0 0,0-2 0 0,-1 1 0 16,1 1-448-16,1 0-112 0,1 0-16 0,-3 2 0 15,3-3-512-15,-2 2-128 16,-1 0 0-16,-2-20-16 0,0 0-144 0,7 59-32 0,-5-40 0 0,-1 0 0 15,-1 4-352-15,0 1-80 0,0-1-16 0,0-2 0 16,0-3-192-16,0-4 176 0,2-1-176 0,-1-3 160 16,0-3 256-16,2-1 48 0,0-4 16 0,3 0 0 15,-2-1 384-15,2 1 80 0,2-2 16 0,1-2 0 16,2 1-64-16,0-2-16 0,5 0 0 0,-1 2 0 16,2-2-480-16,2 1-80 0,3 1-32 0,4 0 0 15,0-1-288-15,4-1 160 0,1 1-160 0,3-1 128 16,4 0-128-16,-1 1 0 0,-4 1 0 0,3 0-176 0,9 3 48 0,3 1 0 15,0 2 0-15,-2-1 0 0,-1 0-48 0,-1 2 0 16,1-1 0-16,0 1 0 0,-1 0 176 0,1-1-208 16,2 1 80-16,1-2 128 0,1 0-192 0,2 1 192 15,3-3-160-15,1 1 160 0,0-1 0 0,1 1 0 16,2-2 0-16,0 0 0 0,-4-1 0 0,2-1 0 16,5 1 0-16,0-1 0 0,-2-2 0 0,1 3 0 15,0-2 0-15,1 2 0 0,-2 0 144 0,-12-1-144 0,-10 1 0 0,5-2 144 16,9 1-144-16,5-2 0 0,2 0 0 0,-1 1 128 15,-2-1-128-15,-4 0 0 0,-3 0 0 0,-4 0 128 16,-3 0 0-16,-3 1-128 0,-3-1 192 0,-2-1-64 16,-5-1 64-16,-3 0 0 0,-1-1 0 0,-5-1 0 15,-4 3-32-15,-4-2 0 0,-1 2 0 0,-1-3 0 16,-3 1 32-16,-1-1 0 16,-1 1 0-16,-2-1 0 0,-1 0 16 0,-1 0 16 0,-1-1 0 0,-1 1 0 15,0-2-64-15,0-1-16 0,1 2 0 0,-1-2 0 16,2 0-144-16,-1-1 160 0,1-2-160 0,1-2 160 15,1 0-160-15,2 1 160 0,-1-1-160 0,2-2 160 16,3 0-160-16,0-2 128 0,-2 2-128 0,-1 2 128 0,1 1-128 0,0-2 0 16,-1 2 144-16,1-1-144 0,-2 0 128 0,0 0-128 15,1-1 128-15,-3-1-128 0,0 2 160 0,-1-3-32 16,-1-2-128-16,-3 0 192 0,2 2 0 0,-2-1-16 16,-1-1 0-16,0 1 0 0,2-1 0 0,-3 2 0 15,-2-1 0-15,0 1 0 0,-2 1-176 0,-1 1 128 16,-3 1-128-16,1-1 128 15,-2 1-128-15,-3-1 128 0,-5 1-128 0,0-1 128 0,-2 3-128 0,-3 2 0 16,-4-2 0-16,-4 2 128 0,-2 1-128 0,-3 2 0 0,-1-1 0 0,-4-1 128 16,-1 0-128-16,-4-2 0 0,-2-1 0 0,-3 0 0 15,0 2 0-15,-6 0 0 0,-5 1 0 0,-5 0 0 16,-3 1-192 0,-3-2 48-16,-4 0 0 0,36 5 0 15,8 1-112-15,2 0 0 0,-14 1-16 0,-29-3 0 16,-34-1-128-16,-25-1-32 0,-10 2 0 0,-7 3 0 0,-2 1-256 0,3 1-48 0,6 4-16 0,4 2 0 15,5 3-1488-15,-3 2-288 0</inkml:trace>
  <inkml:trace contextRef="#ctx0" brushRef="#br0" timeOffset="1269.19">16586 13618 18431 0,'2'0'1632'0,"0"-1"-1312"0,1 1-320 0,0 0 0 0,0 0 224 0,0 0-32 0,4 0 0 0,3 1 0 15,4 2-192-15,-1 1 0 0,-1 2 0 0,0 2 0 16,-1 2 544-16,-3 0 64 0,-8-10 16 0,0 0 0 15,0 0 96-15,0 0 32 0,23 83 0 0,-23-83 0 16,0 0-304-16,3 71-64 16,-3-71-16-16,0 0 0 0,-3 78-368 0,3-78 144 0,0 0-144 0,-4 62 0 0,5-48 128 0,-1-1-128 15,2-2 0-15,-1-1 0 0,2-2 464 0,0-1 48 16,2-1 0-16,0 0 0 16,0-2 192-16,2-1 64 15,2 0 0-15,1-2 0 0,1 0-192 0,2-1-48 0,-1 0 0 0,4 0 0 0,1-1-144 0,3-2-16 16,2 2-16-16,2-2 0 0,0 1-144 0,3 0-16 0,3 0-16 0,1 2 0 15,3-1-176-15,0 1 0 0,4 1 144 0,1 1-144 16,7 0 0-16,0 3 0 0,6-4 0 0,3 3 0 16,6 1 0-16,-3-3 0 0,-6 1 0 0,4 0 0 31,-3-2 0-31,1-1-128 0,-2 0 128 0,-2-2 0 16,-4 0 0-16,-2-2 256 0,-3-2-48 0,-3-1 0 15,-3 0 352-15,-1-3 64 0,2 0 16 0,-5 1 0 16,-6-3 128-16,-1 1 16 0,-4-3 16 0,-5-2 0 0,1 2-224 0,-9 0-32 0,0 0-16 0,-5-2 0 31,-2 2 32-31,-3-1 0 0,-3-2 0 0,0 0 0 0,-1 1-112 16,-3-1 0-16,-1 0-16 0,-4 0 0 0,1 2-240 0,-2-2-64 15,3 3 0-15,-4-2 0 0,-1-1-128 0,-3-1 0 16,0 0 0-16,-2-1 0 0,2 4 0 0,-3-1-192 16,1 1 32-16,1 2 16 0,2 3-192 0,0 0-48 15,-1 2 0-15,0-1 0 0,2 1 48 0,-1 1 0 16,-1 0 0-16,2-1 0 0,-1 1 64 0,-3-1 16 15,1 1 0-15,0 0 0 0,3 0 0 0,2 2 16 16,0 0 0-16,3 2 0 16,-1 0-1200-16,3 3-240 0,-1 2-48 0,-1 0-14720 0</inkml:trace>
  <inkml:trace contextRef="#ctx0" brushRef="#br0" timeOffset="2941.39">6822 12235 27647 0,'-7'-11'2448'0,"0"-1"-1952"0,3 2-496 0,-1 3 0 0,1 2 2016 0,-6-8 304 0,-8-11 64 0,-13-16 16 0,-11-10-800 0,-8-6-176 16,-2 4-16-16,0 3-16 0,-1 3-848 0,0 6-160 15,-4-1-48-15,-5 1 0 0,-9 2-144 0,-6 1-16 0,-4 6-16 16,-6 4 0-16,-4 5-160 0,-4 2 0 16,1 3 0-16,-4 7 128 0,-3 6-128 0,-4 8 0 0,-5 9 0 0,-2 2 128 15,1 6-128-15,-2 8 0 0,-5 12 0 0,3 5 0 16,0 7-144-16,-2 7 144 15,-3 10 0-15,3 3 0 0,8 6-128 0,6-3 128 16,9 1 0-16,13-1 0 0,6 3 0 0,8 6-128 0,12 4 128 0,11 1 0 16,12-4 0-16,11 1 0 0,8 2 0 0,14 0 0 15,12 1-160-15,11-2 160 0,10-5-128 0,6-10 128 16,1-9-320-16,14-3 32 16,12-5 0-16,10-6 0 0,10-11-48 0,5-10-16 0,3-10 0 0,5-9 0 0,9-8 96 0,5-8 0 15,5-7 16-15,0-5 0 0,-9 0 240 0,0-5 128 16,3-4 0-16,-4-3-128 0,-6-4 320 0,-6-4-64 15,-1-4 0-15,-7-2 0 0,-7 2 80 0,-12 1 16 16,-10-3 0-16,-9 2 0 16,-10-1 64-16,-10 1 16 0,-7-1 0 0,-10 0 0 0,-4-3-16 0,-11-4 0 15,-6-3 0-15,-12-2 0 0,-6 2-96 0,-12-4-32 16,-8 1 0-16,-7 3 0 0,-5 8-288 0,-6 8-144 0,-8 8 16 0,-18 16-20224 31</inkml:trace>
  <inkml:trace contextRef="#ctx0" brushRef="#br0" timeOffset="37632.73">17938 12208 6031 0,'-3'1'528'0,"-1"1"-528"0,1-1 0 0,2 1 0 0,-1-2 1152 16,0 1 112-16,-4 2 16 0,-4 3 16 0,-3-1 1632 0,-1 2 320 0,2-1 64 0,2-2 16 15,1 0 304-15,4-1 64 0,3-1 16 0,4-2 0 16,3 0-1216-16,5-5-256 0,-10 5-32 0,0 0 0 16,59-28-1600-16,-59 28-320 0,63-41-64 0,-22 13-16 15,7-7-16-15,8-6-16 0,6-3 0 0,7-7 0 16,5-4-176-16,2-4 128 0,2-1-128 0,14-12 128 15,12-10-128-15,12-7 0 0,10-3 0 0,-2-1 0 0,-7 4-128 0,5-1 128 16,5-5-160-16,3 0 160 0,3 4 0 0,-1-1 0 16,-3 6 0-16,-2 1 0 0,0 3 960 0,-11 3 160 15,-11 8 32-15,-2 6 16 16,3 4-1728-16,-14 8-336 0,-13 3-80 0,-13 8-16 0,-15 8 992 0,-4 4 0 16,-6 3 144-16,-8 6 48 0,-33 21-32 0,41-27 0 15,-41 27 0-15,0 0 0 0,10-11-32 0,-17 11 0 16,-4 3 0-16,-5 1 0 0,-1 0-128 0,-4 6-192 15,-3 0 32-15,-7 4 16 16,-4 3-816-16,-8 4-176 0,-3 2-16 0,-6 3-18576 16</inkml:trace>
  <inkml:trace contextRef="#ctx0" brushRef="#br0" timeOffset="38094.82">17845 11771 4607 0,'0'0'400'0,"0"0"-400"0,0 0 0 0,52-9 0 0,-46 9 448 0,-3 1 16 0,-1 2 0 0,-2-3 0 0,0 0 2064 0,0 0 416 0,33 58 64 0,-32-29 32 16,-3 5 112-16,-5 3 32 0,-6 3 0 0,-3 1 0 16,-2-2-1280-16,-3-1-256 15,0-1-48-15,-2-6-16 16,0-3-400-16,2-4-80 0,0-1-16 0,3-6 0 0,3-3-224 0,3-3-48 15,3-4-16-15,4-4 0 0,5-3-288 0,4-7-48 0,6-3-16 16,4-7 0-16,7-4 16 0,7-7 0 16,6-5 0-16,6-3 0 15,6-7-160-15,4-2-48 0,1-2 0 0,1 2 0 0,0 1-128 0,2 1-128 0,2-3 192 0,2 0-192 16,2 1 0-16,-4 1 0 16,-1 6 0-16,-5 2 0 0,-5 7 0 0,-4 2 0 15,-6 4 0-15,-4 5 0 16,-31 18-720-16,47-26-48 0,-47 26-16 0,0 0-18672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44:26.22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12377 2584 12895 0,'0'2'1152'0,"-2"-1"-928"0,1 1-224 0,-1-1 0 0,2 0 928 0,-1 2 144 16,0 1 16-16,-4 4 16 16,1 1 624-16,0 4 112 0,-2 3 16 0,2-1 16 0,0-1-976 0,2 2-192 31,-1-1-32-31,3 0-16 0,0-3 96 0,2 1 16 16,-1-2 0-16,2-1 0 0,1 0 144 0,1-1 48 15,-5-9 0-15,0 0 0 0,0 0-192 0,0 0-16 16,0 0-16-16,0 0 0 0,63 12 96 0,-46-20 0 15,3-4 16-15,2-3 0 0,2-3-128 0,6-6-16 0,4-8-16 16,6-3 0-16,3-6-240 0,1-4-64 0,3-2 0 0,2-5 0 16,6-3-96-16,0-3-32 0,3-1 0 0,-3 5 0 15,-5 3 32-15,5-3 0 0,3-2 0 0,1 1 0 16,-4 3-144-16,-4 4-16 0,-1 4-128 0,-7 6 192 16,-3 4-48-16,-6 5-16 0,-7 8 0 0,-6 4 0 15,-3 5-128-15,-4 2 0 0,-1 4 0 0,-4 2 0 16,-4 4-352-16,-1 1-160 0,-2 3-16 0,-2 2-12368 15,-3 4-2464-15</inkml:trace>
  <inkml:trace contextRef="#ctx0" brushRef="#br0" timeOffset="3629.38">2289 2159 6447 0,'0'-7'576'0,"0"3"-576"0,0 0 0 0,0-1 0 0,0 4 640 0,-1-1 0 0,1 1 16 0,0-2 0 15,0 2 1056-15,0-2 208 0,0 0 32 0,-2 2 16 16,1 2-80-16,1 1-16 0,0 0 0 0,-2 3 0 16,2 2-928-16,-1 1-192 0,1 1-48 0,-2 1 0 15,1 2-64-15,1 1-32 0,-1 3 0 0,1 1 0 16,-2 2 48-16,2 2 16 0,0 5 0 0,0 1 0 0,2 1-224 0,-2 0-64 16,0 3 0-16,0 0 0 0,1 0-128 0,-1 1-16 15,0 1-16-15,0 7 0 0,0 7-224 0,1 5 0 16,-1 2 0-16,3 1 0 15,0-2 0-15,0 0 0 0,1-2 0 0,0-5 0 0,1-2 0 0,-3-4 128 16,3-2-128-16,-2-6 0 0,-1 1 256 0,0-2 16 16,-1 1 0-16,1 2 0 0,-4-3 112 0,2 0 0 15,-1 0 16-15,1-2 0 0,-2-1-96 0,1-3-32 16,0 1 0-16,1-5 0 0,0-3-64 0,0-1-16 16,1-1 0-16,-1-4 0 0,1 0-32 0,-1-1-16 0,2-2 0 0,-2-2 0 15,1 1 32-15,-1-1 0 0,0 0 0 0,0 0 0 16,0 0 16-16,-1-1 0 0,-1 1 0 0,0 0 0 15,0 0-192-15,1-1 192 16,-1 0-192-16,1-2 192 0,-1 1-192 0,2 0 0 0,-1-1 0 0,1 0 0 16,1-1 0-16,-1 1 0 0,2-1 0 0,-1 0 0 15,2 0 0-15,0-1 0 0,0 0 0 0,0 1 0 16,1-2 0-16,-1 2 128 0,1 0-128 0,2 0 0 16,-1-1 160-16,2 1-160 0,0 0 192 0,2-1-192 15,1 0 128-15,1 0-128 0,3 1 0 0,-14-3 0 0,0 0 0 0,0 0 0 31,72 11 0-31,-72-11 0 0,0 0 0 0,0 0 0 0,78 6 0 0,-78-6 0 0,0 0 0 0,85 1 0 16,-85-1-144-16,60 3 144 16,-60-3 0-16,0 0-128 0,85 4 128 0,-85-4 0 15,0 0 0-15,75 4 0 0,-75-4 0 0,65 3 0 0,-65-3 0 0,71 3 0 16,-71-3 0-16,70 1 0 16,-70-1 0-16,71 0 0 0,-71 0 0 0,80-1 0 15,-80 1 0-15,79 1-128 0,-79-1 128 0,85 5 0 0,-85-5 0 0,79 4 0 16,-79-4 0-16,82 5-128 0,-82-5 128 0,86 5 0 15,-86-5 0-15,94 5-128 0,-94-5 128 0,92 7-160 16,-92-7 160-16,98 7-160 0,-98-7-32 0,104 10 0 0,-104-10 0 16,101 7 0-16,-101-7 0 0,110 5-16 0,-110-5 0 0,109 2 0 15,-109-2 208-15,103 3-176 16,-103-3 176-16,116 2-160 0,-57-1 160 0,-59-1 0 0,102 3 0 0,-102-3 0 16,108 3 0-16,-49-3 0 0,0 1 0 0,2 1 0 15,-61-2 0-15,110 4 0 0,-51-1 0 0,-59-3 0 16,116 5 0-16,-56-2 0 15,0 1 0-15,-60-4 0 0,109 6 0 0,-109-6 0 16,116 8 0-16,-55-3 0 0,-61-5 0 0,113 10-128 16,-113-10 128-16,109 7 0 0,-109-7 0 0,111 5-128 0,-111-5 128 0,110 5 0 15,-52-4 0-15,-3-1 0 0,-55 0 0 16,108 1 0-16,-108-1 0 0,97 6 0 0,-97-6 0 0,88 4 0 16,-88-4 0-16,79 6 0 0,-79-6 0 0,85 4 0 15,-85-4 0-15,84 7 0 0,-84-7 0 0,78 7 0 0,-78-7 0 0,76 7 0 31,-76-7 0-31,71 9 0 0,-71-9 0 0,62 8 0 0,-62-8 0 0,0 0 0 16,88 10 0-16,-88-10 0 0,0 0 0 0,80 6 0 0,-80-6 0 0,0 0-128 16,67 3 128-16,-67-3 0 0,0 0 0 0,50-6 0 15,-35 5 0-15,-6-4 128 16,1 1 144-16,-3 0 48 0,-1-3 0 0,-2 1 0 0,-1 1 320 0,0-1 80 0,-3-4 16 0,0 0 0 31,0 2-272-31,-1-2-48 0,-1-2-16 0,-1 0 0 16,1-2-224-16,-1-1-48 0,0-1-128 0,1-1 192 15,1 1-192-15,0-2 0 0,-1-1 0 0,2-2 0 16,0-1 0-16,0-3 0 0,0 3 0 0,2-4 0 16,-1 1 0-16,0-2 0 0,1-1 0 0,1-2 0 15,0 2 0-15,-1-2 0 0,1-1 0 0,-1 0 0 16,0 3 0-16,0-2 0 0,-1-1 176 0,1 1-176 0,0-1 240 0,1-2-64 16,0-4-16-16,0-1 0 0,1-2-160 0,-1 3 192 15,1 1-192-15,0-3 192 0,1 3-192 0,-1-4 0 16,0 1 144-16,0-1-144 0,1 3 0 0,-3 3 0 15,1 1 0-15,0-4 128 0,-1-6-128 0,-1 0 0 16,-1 2 0-16,0 0 128 0,1 0-128 0,1-2 0 16,-2-2 0-16,0 0 128 0,1 1-128 0,1 0 0 15,-2 8 0-15,1-1 128 0,-1-3-128 0,0 1 0 16,-1 1 0-16,-2-2 0 0,-1 0 0 0,-2 2 0 16,0 2 0-16,1 0 0 0,0 1 128 0,-2 1-128 0,-1 0 160 15,-1 2-160-15,2 1 192 0,-1 4-48 16,1 4-16-16,-2-1 0 0,-1 0-128 0,-1 1 160 15,1 2-160-15,-1-1 160 0,0 1-160 0,-4-1 192 0,3 1-192 0,-2 1 192 16,-2 2-192-16,2 1 0 0,-2 3 144 0,-1 1-144 16,2 2 0-16,-2 2 0 0,0 2 0 0,-1 2 0 15,-1 2 0-15,0 0 0 0,-4 4 0 0,-1 1 0 16,-2 1 0-16,1 0 0 0,-2 2 0 0,-2 1 0 16,-3 1 0-16,0 0 0 0,-3 1 0 0,-1 1 0 15,2-1 0-15,2-1 0 0,-2 2 0 0,0-1 128 0,0 1-128 16,-5-1 0-16,-5 4 0 0,-3-2 0 0,1-1 0 0,-4 1 0 15,-2-3 0-15,0 2 0 0,5-2 0 0,-2-1 0 16,-5 1 0-16,-5 0 128 0,-6 0-128 0,-2 0 0 16,1-2 0-16,-2 1 0 0,0 0 128 0,0-2-128 15,1 0 128-15,-4 0-128 0,-2 1 128 0,-5-1-128 16,0-1 160-16,-1 0-160 0,1-1 144 0,-1 1-144 16,-4 2 128-16,0-3-128 0,5 1 0 0,-3-1 128 15,1-1-128-15,-2 2 0 0,4-2 128 0,-4 2-128 16,-1 1 0-16,-2-1 128 0,0 0-128 0,-1 0 160 15,1 1-160-15,-1 2 160 0,4 1-16 0,-5 0 0 16,-5 1 0-16,-3 2 0 0,5 0 0 0,1 0 0 0,0 1 0 0,-2 2 0 16,0 0 48-16,0-2 0 0,4 2 0 0,3-3 0 15,7-3 48-15,0 0 16 0,2-2 0 0,-2 2 0 16,-1 2-96-16,3-3-16 0,5 1 0 0,3-3 0 16,6-3-144-16,4 2 0 15,1-2 0-15,3 2 0 0,3 0 0 0,4 1 0 0,3 2 0 0,8 0 0 16,7 1-976-1,5 4-80-15</inkml:trace>
  <inkml:trace contextRef="#ctx0" brushRef="#br0" timeOffset="10955.78">3808 11680 4031 0,'-3'-7'352'0,"1"2"-352"0,1 3 0 0,1 2 0 0,0 0 0 0,-2-2 0 15,1-1 0-15,-2-1 0 0,-1-3 0 0,0-1 128 16,-1 0-128-16,3 1 0 0,-1 0 0 0,1 2 0 16,1-2 576-16,1 0 160 0,0 1 32 0,0 0 16 15,0 1 736-15,-1 0 144 16,1 1 16-16,0 0 48 0,0 2-320 0,0 0-64 0,0 2 0 0,0 0 0 15,0 1-192-15,0 2-64 16,1 1 0-16,-2 2 32 0,1 1-112 0,0 3-32 0,-2 2 0 0,2 3 48 0,-1 0 0 0,-1 1 16 16,1-2 0-16,0 4 32 0,-1 3-368 0,-1 5-64 15,0 1 0-15,-1 1 0 0,1 3-176 0,1-1-32 0,0 1-16 16,-1-3 32-16,2 0-16 0,1-2-16 0,-1-4 0 0,-1-1 32 16,1 1-32-16,-2-1 0 0,1-1 0 0,0-1 32 15,-1-2-32-15,0 2 0 0,0 0 0 0,-1 1 32 16,1 0-80-16,-1 0-32 15,1 1 0-15,0-5 32 16,2-4-96-16,-1 1-16 0,1 2 0 0,0 2 0 0,-1 0-96 0,1 0-32 16,1 0 0-16,1-1 0 0,1-2 0 0,-2 0-128 0,1 0 192 0,0-1-64 31,1 0-128-31,-2-1 192 0,1 0-192 0,-1 0 192 0,2 0-192 0,-2-1 160 0,1 0-160 0,0-1 160 16,-1 0-160-16,2 0 0 0,-2-2 144 0,1 0-144 15,-1-1 0-15,0 0 128 0,0 0-128 0,2-2 0 0,-1 1 0 0,-1-2 128 31,2 0-128-31,-1 1 0 0,0-2 0 0,1-1 128 16,1 1-128-16,-2-1 0 0,2 0 128 0,0 0-128 16,-1-1 128-16,1-1-128 0,0 0 0 0,1 0 144 15,-1 0-144-15,0 0 0 0,1 0 144 0,0-1-144 16,-2 1 0-16,2 0 144 0,-1 0-144 0,1 0 0 16,0 0 0-16,1 0 128 0,2 1-128 0,0-1 0 15,1 2 0-15,1-1 0 0,-1 0 0 0,1-1 0 16,2 2 0-16,-1-1 0 0,1 1 0 0,0-2 0 0,1 1 0 0,-2 1 0 15,1 0 0-15,2 0 0 0,-2-1 0 0,2 1 0 16,1 0 0-16,0-2 0 0,0 2 0 0,2-1 0 16,-1 1 0-16,1-1 0 0,1-1 0 0,-2 2 0 15,2-2 0-15,0 0 0 0,0 0 0 0,0 0 0 16,0 0 0-16,0 0 0 0,1 0 0 0,1 1 0 16,-1-1 0-16,0 1 0 0,1 1 0 0,-1-1 0 15,0-1 0-15,1 2 0 0,-1 0 0 0,1 0 0 16,-1-1 0-16,0 2 0 0,2-2 0 0,0 1 0 15,-2-1 0-15,2 1 0 0,0-1 0 0,1 1 0 0,0-1 0 16,2 2 0-16,-1 0 0 0,1-1 0 0,1 1 0 0,-1 0 0 16,-1 1 0-16,2-1 0 15,-1 0 0-15,-2 0 0 0,-1 0 0 0,2-1 0 16,2 1 0-16,-24-3 0 0,54 6 0 0,-54-6 0 0,55 7 0 0,-55-7 0 16,61 8 0-16,-61-8 0 0,61 8 0 0,-61-8 0 15,65 9 0-15,-65-9 0 0,67 9 0 0,-67-9 0 16,68 8 0-16,-68-8 0 0,67 5 0 0,-33-5 0 15,2 0 128-15,-3 0-128 0,-4-2 0 0,4 1 0 16,2 1 0-16,2 0 0 0,1-2 0 0,2 2 0 16,-2 2 0-16,-2-1 0 0,-36-1 0 0,73 6 0 0,-38-3 128 0,-3-2-128 15,1 0 0-15,-2-1 0 0,1 2 0 0,1-4 0 16,1 1 0-16,-2 1 0 0,2-1 128 0,0-1-128 16,1 1 0-16,1 1 0 0,-1 0 0 0,-1 0 0 15,-2 1 0-15,1 1 0 0,-1 0 128 0,-2 1-128 16,1 0 0-16,-1 0 0 15,-2 0 0-15,2-2 0 0,-5 1 0 0,3-2 0 0,1 0 0 0,-1 0 0 16,-1 0 0-16,0 0 0 0,-1 0 128 0,1 0-128 16,3-2 0-16,-2 2 0 0,2 0 0 0,1 0 0 15,-1 0 0-15,-1 2 0 0,1-2 0 0,-2 1 0 16,0-1 0-16,-1 0 0 0,-3 0 0 0,3 0 0 16,0 0 0-16,3-1 0 0,-1-1 128 0,0 1-128 0,-1 1 0 0,1-2 0 15,1 2 0-15,0 0 0 0,1 0 0 0,-1 0 0 16,-1 2 0-16,1-1 0 0,1 1 0 0,0-1 0 15,-1 2 0-15,-1-2 0 0,0 2 0 0,-3-2 0 16,3-1 0-16,-1 2 0 0,-3-2 0 0,2-2 0 16,3 2 128-16,1-1-128 0,-3 1 0 0,1-1 0 15,0 1 0-15,1 1 0 0,0 0 0 0,-2 1 0 16,0 1 128-16,2 0-128 0,-30-3 0 0,60 8 0 16,-60-8 0-16,60 9 0 15,-32-7 0-15,0 1 0 0,-1-1 0 0,0-1 0 0,3-1 0 0,1-1 0 0,0-1 0 16,1 1 0-16,1-2 0 0,-1 2 0 0,4-1 0 0,-1 1 0 15,2 2 0-15,1 1 0 0,-2-1 128 0,-2 2-128 16,2 0 0-16,-2-1 0 0,-5 1 0 0,2-1 0 16,0-1 0-16,2-1 0 0,2 0 0 0,1-1 0 15,-3-1 0-15,4 1 0 0,3 1 0 0,-1-2 0 16,-3 2 0-16,0 2 0 0,2-1 0 0,3 1 0 16,0 0 0-16,-2 0 0 0,-8-1 128 0,3-1-128 15,2 0 0-15,4-3 0 0,4 1 0 0,-1-3 0 16,3 3 0-16,0-3 0 0,2 3 0 0,0 0 0 15,0 1 0-15,-3 1 0 0,2 0 0 0,-6-2 0 0,-1 1 0 0,-2-1 0 16,4 0 128-16,2-3-128 0,4 1 0 0,0-2 0 16,1 2 0-16,-1 1 0 0,-1 2 0 0,0 1 0 15,-1 0 0-15,-2 1 0 0,0 1 0 0,-3-2 0 16,0 0 0-16,-2-2 0 0,1 0 0 0,1 0 0 16,1-1 128-16,3 1-128 0,1 0 0 0,-1 1 0 15,0-1 0-15,0 2 0 0,2 0 0 0,-3 0 0 16,-3-1 0-16,0-2 0 15,1-1 0-15,2 0 0 0,-2-1 0 0,2 1 0 0,1 0 0 0,-1 1 0 16,-2 0 128-16,1 3-128 0,1 0 0 0,-2 0 0 0,-1 0 0 0,-2-1 0 16,-2 1 0-16,1-3 0 0,2 0 0 0,-1 0 0 15,-2 1 0-15,4-1 0 0,3 0 0 0,0-1 0 32,1 2 0-32,0 1 0 0,2-1 0 0,-3 2 0 0,-1 0 0 0,-3 0 0 0,-3 0 0 0,1-1 0 15,4-2 0-15,2 2 0 0,-2-2 0 0,3 1 0 16,-2 0 0-16,2 2 0 0,0-3 0 0,0 3 0 15,1 3 0-15,-4-2 0 0,0 0 0 0,1 1 0 16,-1-2 0-16,1-2 0 0,0 1 0 0,1 1 0 16,0 0 0-16,3 0 0 0,1 0 0 0,1 1 0 15,0 4 0-15,1-1 0 0,-2 2 0 0,0-2 0 0,1 0 0 0,1-1 0 16,1 1 0-16,0-2 0 0,4 0 0 0,0 3 0 16,0-1 0-16,1 2 0 0,1 2 0 0,-3 0 0 15,-2 0 0-15,-1-4 0 0,1-1 0 0,3-1 0 16,4 1 0-16,1-1 0 0,-2 0 0 0,1 3 0 31,3 0 0-31,-3 1 0 0,-2-2 0 0,-2-1 0 0,-3-1 0 0,2-2 0 0,5 0 0 0,2 0 0 16,0 1 0-16,1 2 0 0,0 1 0 0,-3-1 0 15,-3 0 0-15,-3-3 0 0,2-2 0 0,2 1 0 0,2-2 0 0,3 2 0 16,0 1 0-16,1 0 0 0,-4 1 0 0,-1 0 0 16,-3-1 0-16,1 0 0 0,0-2 0 0,1-1 0 31,3 1 0-31,1 1 0 0,-2 1 0 0,0 3 0 15,1 1 0-15,-4 0 0 0,-8-1 0 0,3 0 0 16,5-3 0-16,4-2 0 0,1 2 0 0,-6 0 0 16,-9 0 0-16,6 2 0 0,6 1 0 0,0 0 0 15,-10-2 0-15,2 2 0 0,3-3 128 0,7 0-128 16,1 0 0-16,-1-2 0 0,1 4 0 0,-3-1 0 16,-4 1 0-16,-1-1 0 0,2-2 0 0,1 1 0 0,-3-2 0 15,1 1 0-15,2-2 0 0,4 2 0 0,-1-1 0 0,-1 2 0 16,3 0 128-16,-3 0-128 0,-8-1 0 0,3-1 0 15,7-1 0-15,4-1 128 0,2 0-128 0,1 0 0 16,-6 1 0-16,-1 2 128 0,-2 1-128 0,-4 1 0 16,-2-1 0-16,-2 0 128 0,-1-1-128 0,2-1 0 15,1-1 0-15,0 0 0 0,-5 2 0 0,1 0 0 16,2 1 128-16,-1 0-128 0,2 2 0 0,-3 0 0 16,0 1 0-16,-1-3 0 0,-4-2 0 0,0-1 0 15,2 2 128-15,3-2-128 0,1 2 0 0,1-1 0 16,-1 2 0-16,1 2 0 0,-4 1 0 0,0-1 0 0,-3 1 0 0,0 0 0 15,-4-1 0-15,1-2 0 0,-1-2 0 0,2 2 0 16,2 0 0-16,2-1 0 0,-3 2 0 0,1 1 0 16,-1-1 0-16,-1 2 0 0,0 1 0 0,-3 0 0 15,0-1 0-15,-1-2 0 0,0-1 0 0,1-1 0 16,3 0 0-16,-4-2 0 0,-4 0 128 0,4 2-128 16,6-2 0-16,0 0 0 0,3 2 0 0,-1 1 0 15,-3 0 0-15,-2 0 0 0,-4 1 0 0,1-1 0 16,-2 0 0-16,2-3 0 0,-1 2 0 0,-3-2 0 15,4 0 0-15,-3 2 0 0,0-2 0 0,1 3 0 16,1-2 0-16,-3 2 0 0,1 0 0 0,2 2 0 0,0-1 0 0,-3 1 0 16,-3-1 0-16,-2-1 0 0,-1 1 0 0,-2-1 0 15,-1 0 0-15,0 0 0 0,-1 0 0 0,1-1 0 16,-2 1 0-16,0-1 0 0,-3 1 0 0,-2-2 0 16,-3 2 0-16,-2-1 0 0,-4 1 0 0,1-2 0 15,1 2 0-15,-1-1 0 0,6 0 0 0,-3-1 0 16,1-1 0-16,-2 0 0 0,-1-1 0 0,-1 0 128 15,-1-2-128-15,-1 1 0 0,-1-1 256 0,-2-1-48 16,-1 0 0-16,0-2 0 0,1 0 48 0,-1-1 16 0,-2-2 0 0,1 0 0 16,-1 2-64-16,0-3-16 0,2 2 0 0,0-3 0 15,0 1-48-15,-3-3-16 0,0 4 0 0,0-4 0 16,1 1-128-16,1-2 192 0,-1-2-192 0,-1 1 192 16,2-2-192-16,-2 0 192 0,0 2-192 0,0-2 192 15,2 0-64-15,0 1-128 0,1-3 192 0,-1 1-64 16,0 1-128-16,-1-2 160 0,2-4-160 0,-1 0 160 15,0 0-160-15,1 1 160 0,-1-1-160 0,0-1 160 16,3 1-160-16,-1 0 160 0,-1-1-160 0,0 2 160 16,-1-1-160-16,3 1 0 0,-3 0 0 0,1-2 128 15,2 1-128-15,-3 0 0 0,1-1 0 0,0 3 128 0,0 0-128 0,0 0 0 16,-1-2 0-16,1-2 0 16,0-2 0-16,-1 1 0 0,-4 0 0 0,1 3 0 0,2-1 0 0,-2 1 0 15,-1 2 0-15,-1 2 0 0,3 0 0 0,-1 1 0 16,-2 1 0-16,0 1 0 0,1 0 0 0,-3 1 0 15,-2 1 0-15,-1 0 0 0,1 0 0 0,0 0 0 16,-2 2 0-16,-1-1 0 0,2 1 0 0,-2-1 0 16,0 2 0-16,0-2 0 0,-1 2 0 0,-2-1 0 15,-1-2 0-15,-3 0 0 0,2 0 0 0,-4 1 0 0,1-2-144 16,-3 0 144-16,-2 1 0 0,-1 1 0 0,0 3-128 0,0 1 128 31,0 2 0-31,-1 0 0 0,1 1-128 0,-3 1 128 0,0-1 0 0,-1 2 0 0,-1 0-128 0,1 0 128 16,-2 2 0-16,2-3-128 0,-2 4 128 0,2 0 0 15,3 3-128-15,-8-1 128 16,-5 2 0-16,-4 0 0 0,-1 3-128 0,-2 0 128 0,0 0 0 0,-2-1 0 16,1 1 0-16,-1-1 0 0,3-2 0 0,2-2 0 15,2 1 0-15,-1-1-128 0,-1 2 128 0,-3 2 0 16,-3-1 0-16,-4 1 0 0,-1 2 0 0,1-1 0 16,-2 0 0-16,-1-2 0 0,2-1 0 0,-1-1 0 15,0 1 0-15,-2 0 0 0,-6 4-128 0,-2 0 128 0,-4 5 0 16,0-2-128-16,1 0 128 0,-1-2 0 15,1-2-128-15,4 0 128 0,2 1 0 0,-8 2 0 0,-5 2 0 0,0 1-128 16,-1 1 128-16,1-3 0 0,5-3 0 0,0 0 0 16,1 0 0-16,6 2 0 0,2 1 0 0,-5 0 0 15,-7 2 0-15,-4-2 0 0,0 0 0 0,2-1-128 16,1-1 128-16,-5 2 0 0,-7 2 0 0,1-2 0 16,-1-2-128-16,0 1 128 0,0 0 0 0,-2-1 0 15,-5 2 0-15,0-2 0 0,3-1 0 0,3 0 0 16,1-1 0-16,1 0 0 0,4 1 0 0,-3-1 0 0,-6 0 0 0,0 0 0 31,9-3 0-31,-2 0 0 0,-5 0 0 0,-2 0 0 16,5 0 0-16,-1 0 0 0,-1-2 0 0,2-1 0 0,7 2 0 0,-4-2 0 0,-5 2 0 0,1-1 0 15,2-1 0-15,1 1 0 16,3-1 0-16,0-3 0 16,0 2 0-16,-5-2 0 0,-2 2 0 0,1-2 0 15,8 1 0-15,-1-2 0 0,-4-2 0 0,4 2 0 16,9 0 0-16,-3 1 0 0,-6 2 0 0,-1-3 0 15,2 0 0-15,0 0 0 0,-2 0 0 0,0 0 0 0,1 0 0 0,-2 0 0 0,-5 0 0 0,-2 0 0 32,3-1 0-32,1 1 0 0,0 0 0 0,-5 2 0 0,0 0 0 15,-1 0 0-15,3-1 0 0,0-1 0 0,1 1 0 0,-2 2 0 16,-7 3 0-16,4-1 0 0,2 2 0 0,2-2 0 16,2-3 0-16,-4 2 0 0,-1 3 0 0,0 3 0 15,0 0 0-15,1-1 0 0,2-2 0 0,0 0 0 16,4 1 0-16,-5 2 0 0,-5 2-144 0,1 0 144 15,-1-4 0-15,2-1-144 0,8 2 144 0,-1 2 0 16,-8 1-144-16,2 0 144 0,0 0 0 0,0-3 0 16,7-1 0-16,-5 2 0 0,-4 1-144 0,1 0 144 0,0 2 0 15,5-3 0-15,14-2 0 0,-8-1 0 0,-10 0 0 0,-3 3 0 16,-1 1 0-16,1-2-128 0,2-4 128 0,-1 1 0 16,4 0 0-16,-5 2 0 0,-7 2 0 0,3-3 0 15,4-2 0-15,-1 0 0 0,7-1 0 0,-6 3 0 16,-7 1 0-16,-3-1 0 0,2-3 0 0,1-1 0 15,9 1 0-15,-6 0 0 0,-4 3 0 0,2-2 0 16,6-3 0-16,3 0 0 0,4-2 0 0,-6 2 0 16,-7 4 0-16,2-3 0 0,3 0 0 0,-2-1 0 15,2 1 0-15,-4 3 0 0,-4 2 0 0,4 2 0 16,6-3 0-16,2 0 0 0,2-2 0 0,-4 4 0 0,-3 4 0 16,0-2 0-16,1 1 0 0,0-2 0 0,3 3 0 0,-2-2 0 15,-6 6 0-15,2-2 0 0,7 4 0 0,2-7 0 16,2 1 0-16,2-2 0 0,-1 5 0 15,1-1 0-15,2 2 0 0,2-1 0 0,3-4 0 0,-3 1 0 16,-4 0 0-16,2 1 0 0,5 1 0 0,-6-1 0 16,-3 2 0-16,-1-2 0 0,11-3 0 0,2 2 0 15,-2-1 0-15,-3 1 0 0,0 1 0 0,3-1 0 16,2-1 0-16,1-2 0 0,7 1 0 0,0-1 0 16,-1 0 0-16,1 0 0 0,-2 0 0 0,4-2 0 15,6-1 0-15,5 0 0 0,7 0 0 0,1-1 0 0,3-1 0 0,7 1 0 16,4-1 0-16,2 0 0 0,-2-1 0 0,1 1 0 15,2 0-128-15,1-3 128 0,5 2-192 0,0-1 192 16,4 1-320-16,3 1 32 0,1-1 16 0,2 0 0 16,1-1-48-16,2 1 0 0,1 1 0 0,-1 0 0 31,1 0-224-31,2-1-48 0,-2 2-16 0,-2 1 0 16,2 0-368-16,-3 1-80 0,-1 4-16 0,-2 2-16960 0</inkml:trace>
  <inkml:trace contextRef="#ctx0" brushRef="#br0" timeOffset="20241">12012 8759 2751 0,'3'-11'256'0,"-2"6"-256"0,1 0 0 0,-1 1 0 0,1 1 5312 0,-1 2 1024 0,0 1 208 0,1-2 48 0,-1 1-2880 0,1 0-576 16,-2 3-128-16,-2 3 0 16,-1 0-1152-16,-1 5-208 0,-1 1-48 0,-1 4-16 0,-1-1-864 0,0 4-160 15,-2 3-48-15,1 0 0 0,1-1-128 0,0 1-48 16,0-1 0-16,1 1 0 0,3-2-64 0,3-2-16 15,2-6 0-15,0 0 0 16,-2-11-32-16,0 0-16 0,0 0 0 0,0 0 0 0,0 0 144 0,77 5 32 16,-77-5 0-16,52-26 0 15,-21 8 176-15,3-6 32 0,1-4 16 0,5-4 0 0,-3 1-32 0,5-4 0 0,7-5 0 0,4-3 0 16,2-1-80-16,0-1-32 0,1-2 0 0,2-4 0 16,-3 0-80-16,6-8 0 0,7-10-16 0,7-5 0 15,8 1-96-15,0-1-16 0,2 7 0 0,-6 2 0 16,-8 5 192-16,-9 7 16 0,-3 2 16 0,-1 0 0 15,0 0-352-15,2 2-128 0,-1 1 0 0,-5 7 0 16,-11 7 0-16,-9 5 0 0,-5 7 0 0,-7 3 0 16,-5 2 0-16,-6 2 0 0,-2 1 0 0,-3 1 0 15,-5 3 0-15,-1 0 0 0,0 3 0 0,-3 0 0 0,0 0 0 0,-1 3 0 16,-2-2 0-16,-2 2 0 0,-1 0 0 0,-2 1 0 16,-3 0 0-16,-2 2 0 15,0 4-1904-15,-3-1-368 0,-2 4-80 0,-4 2-21488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45:01.247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13727 7020 14735 0,'1'0'1312'0,"1"2"-1056"0,-1-2-256 0,-1 0 0 0,0 1 448 0,0 1 16 0,2-1 16 0,-1 3 0 0,1 2 2256 0,-2 2 448 16,-2 4 80-16,-1 0 32 0,-2 4-800 0,-2 2-144 15,-2 5-48-15,-1 1 0 16,2 3-912-16,-2-2-192 0,-1 2-48 0,1-2 0 0,3-2-592 0,1-2-128 31,2-1-32-31,2-3 0 0,2-4-80 0,5-3 0 0,0-2-16 0,4-5 0 0,-9-3 80 0,0 0 0 16,0 0 16-16,53-11 0 16,-30-1 240-16,4-2 32 0,-2-3 16 0,6-4 0 0,6-4-16 0,1-6 0 0,0-2 0 0,6-5 0 31,4-2-96-31,9-3-32 0,5-4 0 0,6-3 0 0,1 0-96 0,-1-1 0 0,-3 0-16 0,-10 3 0 31,-10 8-176-31,-3 1-16 0,-1 1-16 0,4-5 0 16,5-3-32-16,1-2-16 0,0 2 0 0,-2 3 0 15,-2 3-32-15,-5 5 0 0,-2 2 0 0,-6 4 0 16,-5 2-144-16,-5 3 128 0,-3 2-128 0,-2 4 128 0,-4 3-128 16,-2 2 0-16,-3 2 0 0,-3 1 0 0,-1 3 0 0,-2 1 0 15,-1 2-144-15,-3 1 144 16,-2 1-640-16,1 2-32 0,-2 2 0 0,0-1 0 15,-1 4-496-15,-3 0-112 0,0 4 0 0,-3 3-13552 16,-1 7-2704-16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3T17:47:19.553"/>
    </inkml:context>
    <inkml:brush xml:id="br0">
      <inkml:brushProperty name="width" value="0.05292" units="cm"/>
      <inkml:brushProperty name="height" value="0.05292" units="cm"/>
      <inkml:brushProperty name="color" value="#00B05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3T17:47:20.107"/>
    </inkml:context>
  </inkml:definitions>
  <inkml:trace contextRef="#ctx0" brushRef="#br0">23414 15789 0,'0'0'0,"0"0"0,0 0 15,0 0 1</inkml:trace>
  <inkml:trace contextRef="#ctx1" brushRef="#br0">20220 9106 2751 0,'11'-16'256'0,"-4"6"-256"0,0 0 0 0,0 2 0 0,-1 1 1328 0,-1 0 208 0,2-2 64 0,5-5 0 16,5-9-768-16,4-3-128 0,3-5-48 0,-3-1 0 15,-1 3 1120-15,-3 1 208 0,-3 1 64 0,1 1 0 16,-2 2 544-16,-3-1 112 0,-1 2 32 0,-1-1 0 15,-2 2-672-15,1-2-128 0,-2-2-16 0,1-1-16 16,0 0-752-16,-2-1-160 0,0 0-32 0,-1-2 0 16,-2 2-448-16,-1-3-80 0,-2-2-32 0,-3 0 0 15,1-3-80-15,-3 1 0 0,-1 2-16 0,-2 1 0 16,-3 2-96-16,-1 1-16 0,-2 0 0 0,-2 5 0 0,-2 3 0 16,-5 1 0-16,-4 5 0 0,-3 2 0 0,-5 2-16 0,-7 4-16 15,-8 4 0-15,-6 4 0 0,-4 5-160 0,-4 4 0 16,-5 4 0-16,-4 6-176 0,-1 5 16 0,0 5 0 15,2 2 0-15,4 1 0 0,7-1 160 0,3 4-128 16,6 5 128-16,3 4-128 0,6 6 128 0,5 5 0 16,6 2 0-16,6 6 0 0,6 5 0 0,2 7 192 15,4 5-64-15,4 4 0 0,5 6-128 0,4 5 0 16,6 5 0-16,5-2 0 0,6-8 0 0,9-4 0 16,5-3 0-16,10-6 0 0,7-7-192 0,5-11 32 15,1-10 16-15,4-8 0 0,4-4 16 0,3-4 0 0,2-4 0 0,-2-7 0 16,-62-23 128-16,112 26 0 0,-56-20 0 0,-1-7 0 15,-1-2 0-15,-2-7 256 0,-4-6-64 0,-3-3-16 16,-2-5 192-16,-4-7 32 0,-1-5 16 0,-2-5 0 16,-2-4 144-16,-5-4 16 0,-2-1 16 0,-1-2 0 15,-2-3-80-15,-2-10 0 0,-1-6-16 0,-1-4 0 16,-4-2-48-16,-5 0-16 0,-5 4 0 0,-4-2 0 16,-3-4-112-16,0 1-32 0,-2 9 0 0,1 5 0 15,-2 6-288-15,0 6 0 0,-2 8 0 0,1 6 0 16,-1 7-944-16,0 4-80 0,-1 5-32 0,0 3-19984 15</inkml:trace>
  <inkml:trace contextRef="#ctx0" brushRef="#br0" timeOffset="11363.35">25486 17512 0,'0'0'0,"0"0"15,-51 18-15,48-27 16,3-10-1,19 7-15,-19 12 16,0 0-16,-33 2 31</inkml:trace>
  <inkml:trace contextRef="#ctx1" brushRef="#br0" timeOffset="12314.72">21625 11863 13823 0,'0'-1'1216'0,"0"-1"-960"0,2 2-256 0,-2 0 0 0,0 0 832 0,0 0 128 0,1-1 32 0,-1 1 0 15,0 0 1920-15,-1 0 384 0,-2 0 80 0,-2 3 16 16,3 1-928-16,-4 3-176 0,0 0-48 0,-1 3 0 16,-1 3-1008-16,-1 2-208 0,-1 2-32 0,1 2-16 15,-3 3-480-15,2 1-112 16,1 2 0-16,-3 2-16 0,2 3-96 0,0 0-16 0,2 1 0 0,1 1 0 15,0 1-96-15,0 1-32 0,3-1 0 0,-1-1 0 16,2-4-128-16,2 0 0 0,1-1 0 0,0-2 0 16,1 2 0-16,-1-4 0 0,2-1 0 0,-1-2 128 15,-1-20-128-15,6 35 0 0,-6-35 0 0,0 0 0 16,13 48 0-16,-13-48 0 0,0 0 0 0,17 40 0 0,-17-40 0 0,0 0 0 16,0 0 0-16,0 0 0 0,43 47 0 0,-43-47 0 15,0 0 0-15,0 0 0 16,0 0 0-16,65 24 0 0,-65-24 0 0,0 0 0 0,0 0 0 0,60 2 0 15,-60-2 0-15,0 0 0 0,60-7-160 0,-60 7 160 16,0 0 0-16,57-12-144 0,-57 12 144 0,0 0 0 16,49-17 0-16,-49 17 0 0,31-16 0 0,-31 16 0 15,29-21 0-15,-17 10 0 0,0-1 0 0,0-2 128 16,0-1-128-16,-2-1 176 0,-3-1 96 0,0-1 32 0,0 0 0 16,-3-2 0-16,2 0 128 0,-3-3 16 0,1 2 16 0,-3-3 0 15,2 0 0-15,-2-1 0 0,-1-2 0 0,0 0 0 16,-1 0-80-16,0 0 0 0,-1 2-16 0,-1 1 0 15,2 0-112-15,-2 0-32 0,-1 1 0 0,-3-1 0 16,3 3-32-16,-2 0-16 0,-1 1 0 0,-2 0 0 16,1 1 0-16,-1-1 0 0,0 4 0 0,-3 1 0 15,1 1-48-15,0-1 0 0,-2 4 0 0,-1 1 0 16,-2 2-128-16,1-1 192 0,-1 4-192 0,-2 0 192 16,-2 3-192-16,-1 0 0 0,0 1 144 0,1 1-144 15,2 1 0-15,-2 2 0 16,0 1 0-16,2 0 0 0,1 4 0 0,1 0 0 0,2 2 0 0,0 0-128 0,1 1 0 0,2-1 0 15,2 1 0-15,1-1 0 32,1 1-256-32,1 1-32 0,3-1-16 0,2 2 0 0,1-1-464 0,3 3-80 0,-3-15-32 0,0 0 0 15,17 41-352-15,-17-41-80 0</inkml:trace>
  <inkml:trace contextRef="#ctx1" brushRef="#br0" timeOffset="12719.14">22291 12509 27647 0,'0'0'2448'0,"-2"1"-1952"0,2-1-496 0,0 0 0 0,0 2 1248 0,0-2 160 0,-1 1 16 0,-1 1 16 0,2-1 736 0,-1 0 160 0,-1 1 32 0,2-2 0 15,0 1-1472-15,0-1-272 0,2 0-64 0,-1-1-16 16,1 1-16-16,-1-2 0 15,2 0 0-15,-2 0 0 0,2 1-80 0,0-2-32 16,0 0 0-16,-2 0 0 0,2 0-160 0,0-1-16 16,-2 1-16-16,2 1 0 0,-1-1-224 0,-1 0 128 15,-1 0-128-15,0 0 0 0,1 2-192 0,-1-1-128 16,0 1-16-16,-1-2-16 16,0 2-752-16,-1-2-160 0</inkml:trace>
  <inkml:trace contextRef="#ctx1" brushRef="#br0" timeOffset="13374.77">22699 12188 17503 0,'4'-11'768'0,"-1"4"176"0,0 0-752 0,-2 0-192 16,-1 3 0-16,0-1 0 0,1 0 3264 0,-1-7 608 15,0-3 128-15,0-8 32 0,0-2-1152 0,-2 1-208 16,-4 0-48-16,0 3-16 0,1 2-1584 0,-4 2-304 16,1 2-64-16,-2 2-16 0,0 2-160 0,-3 2-32 15,2 2-16-15,-3 3 0 0,0 1-176 0,-2 2-48 0,1 1 0 0,-2 2 0 16,0 3-208-16,-2 0 176 0,2 4-176 0,-1-1 160 15,1 4-160-15,2-1 0 0,2 0 0 0,2 2 0 16,2 1 0-16,1 2 0 0,2-1 0 0,2 1 0 16,2 2-176-16,2 0 48 0,0-18 0 0,6 41 0 15,-6-41-208-15,13 41-48 0,-13-41 0 0,18 38 0 16,-18-38-64-16,0 0-32 0,38 43 0 0,-38-43 0 0,0 0 176 16,0 0 48-16,0 0 0 0,62 21 0 15,-62-21 256-15,0 0-192 0,0 0 192 0,51-23-160 0,-51 23 160 0,28-19 128 16,-13 9-128-16,-1-3 176 0,-2 0 80 0,0 1 0 15,-1-1 16-15,-3 0 0 0,2 1 112 0,-3 0 0 16,0 1 16-16,-2 0 0 0,-1 1 48 0,-3 3 0 16,2 0 0-16,-3 2 0 0,0 3 32 0,-1 0 16 15,-1 2 0-15,0 2 0 0,-1 2-16 0,0 1 0 16,0 4 0-16,-3 1 0 0,2 1-208 0,0 5-32 16,1 1-16-16,-1 2 0 0,0 3-224 0,1 2 176 15,-1 2-176-15,-1 1 160 0,3 0-160 0,-1 1 0 16,1 1 144-16,-1-1-144 0,2 0 0 0,0 0 0 0,-1-2 0 0,1-2 128 15,-1-2-128-15,1 0 0 0,1-4 0 0,0-1 0 16,0-2 0-16,0 0 0 0,0-3 0 0,0 0 0 16,0-3 0-16,0 0 0 0,-1-1 0 0,1-2 0 15,0 0 0-15,0-2 0 0,0-1 0 0,1-2 0 16,-1 1 0-16,0-2 0 0,0 0 0 0,0-2 0 16,0-1-224-16,1 1-112 0,-1-3-32 0,3 1 0 31,-1-3-560-31,2 0-112 0,-1-2-32 0,1 0-12912 0,2 0-2592 0</inkml:trace>
  <inkml:trace contextRef="#ctx1" brushRef="#br0" timeOffset="14055.33">23131 12287 7359 0,'0'0'320'0,"0"0"80"0,14-15-400 0,-11 9 0 0,-2 2 0 0,1 1 0 0,1-3 3216 0,-1-2 560 0,4-6 128 0,0-8 0 16,1 0 80-16,-3-1 16 0,0-1 0 0,-1 2 0 16,-1-1-1888-16,-2-1-384 0,0 0-80 0,-3 0-16 15,-2 0-752-15,1 1-160 16,-1 1-16-16,-2 1-16 0,-1 2-112 0,0 1 0 0,-1 2-16 0,1 2 0 15,0 3-112-15,-4 1-32 0,2 1 0 0,-2 2 0 16,-1 2-192-16,0 3-32 0,1 2-16 0,-3 3 0 16,3 3-176-16,-2 2 0 15,1 4 0-15,2 3 0 0,-2 4 0 0,-1 2-144 0,2 3 144 0,0 1-160 0,3 2 160 0,1 1-192 16,-1 3 192-16,4 2-192 0,0 1 48 0,4-2 0 16,1-4 0-16,3-1 0 0,-3-27-160 0,10 48-16 31,-10-48-16-31,15 40 0 0,-15-40 112 0,0 0 32 0,0 0 0 0,38 38 0 0,-38-38 192 0,0 0 0 15,0 0-160-15,0 0 160 0,61-3 0 0,-61 3 0 16,0 0-144-16,40-24 144 0,-40 24 0 0,25-24 0 16,-12 10 0-16,-3 0 0 0,0 0 208 0,-2-2-48 15,0 1-16-15,0-2 0 16,0 0 128-16,-1 3 32 0,-3 0 0 0,2 2 0 16,-3 4 32-16,0 2 16 0,-2 2 0 0,-1 2 0 15,0 4 64-15,-1 1 16 0,-2 2 0 0,0 4 0 0,0 4 0 0,0 1 0 0,-1 3 0 0,0 4 0 31,1 4-176-31,-1 5-48 0,2 2 0 0,0 1 0 16,0 2-80-16,1 1-128 0,-1-1 176 0,1 0-176 16,-1-1 160-16,2 0-160 0,-1-1 128 0,0-2-128 15,-1-3 0-15,1-3 0 0,1-2 128 0,0-3-128 16,0-2 0-16,0-18 0 0,4 31 0 0,-4-20 0 16,1 1 0-16,-1-4 0 0,2-1 0 0,-2-1 0 15,0-2 128-15,1-1-128 0,1 0 128 0,-2-2-128 0,1 1 128 0,-1-2-128 16,-1 1 128-16,1-1-128 0,0-1 0 0,0-1 0 15,1 1 0-15,-1-2 0 16,-1 2 0-16,1-4-176 0,0 1 48 0,-2-2 0 16,1-1-480-16,1 0-96 0,-2 0 0 0,1 0-16 15,0-1-592-15,-4 1-112 0,3-2-32 0,-1 2-19280 16</inkml:trace>
  <inkml:trace contextRef="#ctx1" brushRef="#br0" timeOffset="21751.82">24106 12341 11055 0,'12'-2'976'0,"-6"2"-784"0,-3 2-192 0,0-4 0 0,1 2 1344 0,-1 0 208 0,1 0 48 0,3 0 16 0,9 2 1072 0,2-1 192 15,2 1 64-15,1-1 0 0,2 2-944 0,-1 0-176 16,-1 0-32-16,1-1-16 0,0 1-672 0,4 0-128 15,-1-2-16-15,0 1-16 16,-25-2-224-16,51 3-32 0,-28-3-16 0,0 0 0 0,-1-2-160 0,1 2-48 16,1-1 0-16,0-1 0 15,-3 1-160-15,-1 0-48 0,-2-2 0 0,-2 1 0 0,-2 0-48 0,-3-1-16 16,-1 0 0-16,-2-1 0 0,-1 1-48 0,-1-1-16 16,-2 1 0-16,-1-1 0 0,-1 1-128 0,-1 0 0 0,0 0 0 0,-2 2 0 31,1-1-320-31,-3 1-80 0,0 1-32 0,1 1-18448 0</inkml:trace>
  <inkml:trace contextRef="#ctx1" brushRef="#br0" timeOffset="23031.83">21555 13146 2751 0,'-3'3'256'0,"0"-2"-256"0,1 1 0 0,1-1 0 0,0 1 784 0,-1 0 112 15,-2 3 32-15,-2 0 0 0,-4 5 256 0,1 0 48 16,0 3 16-16,2-2 0 0,0-1 256 0,3 3 48 15,2 1 16-15,1-1 0 0,1 1-160 0,1 0-16 16,-1-14-16-16,0 0 0 0,0 0-592 0,23 68-112 16,-23-68-32-16,0 0 0 0,0 0-448 0,32 66-192 15,-32-66 176-15,0 0-176 0,0 0 0 0,50 72 0 0,-50-72 0 0,0 0 0 16,61 49 0-16,-61-49 176 16,0 0 0-16,77 32 0 0,-46-28 256 0,5-1 48 0,0-3 16 0,3-3 0 15,0-1 128-15,2-3 16 0,0-1 16 0,1 0 0 16,-2-2 32-16,4-1 0 0,4-3 0 0,5 0 0 15,1 1-112-15,1 0-32 0,-1 0 0 0,-3 3 0 16,-3 1-96-16,-3 0-32 0,0 3 0 0,2 1 0 16,2 1-240-16,-1 1-48 0,-1 3-128 0,-2 4 192 0,-3 3-192 15,-42-7 0-15,78 23 0 0,-78-23 0 0,69 32 0 0,-69-32 0 16,64 38 0-16,-64-38 144 0,51 43-144 0,-51-43 128 16,0 0-128-16,62 65 128 0,-62-65-128 0,0 0 192 15,62 60-192-15,-62-60 192 16,0 0 32-16,57 51 16 0,-57-51 0 0,0 0 0 0,0 0 176 0,51 51 32 15,-44-41 16-15,-3-1 0 0,0-2 48 16,-3-2 16-16,1 2 0 0,-2-2 0 0,1-3-32 0,-1 1-16 16,0-3 0-16,-1 0 0 0,1-1-144 0,1-3-16 15,1-4-16-15,1-1 0 0,2-1 16 0,1-4 0 16,4-3 0-16,1-3 0 0,3 0-144 0,5-3-32 16,3-1 0-16,2-2 0 0,3-1-144 0,5-2 0 0,8 3 0 0,4 0 128 15,1 4-128-15,-1 0 0 0,0 3 0 0,4 2 0 16,4-2 0-16,2 4-144 0,-1 2 144 0,0 3 0 15,-1 5-144-15,0 2 144 0,0 1 0 0,3 4-144 16,3 1 144-16,2 1 0 0,0 1 0 0,1 4-128 16,3 1 128-16,-1 2 0 0,1 3 0 0,-1-1-128 15,-2 0 128-15,-6 0 0 0,-7-3 0 0,2 2-128 16,1-2 128-16,-1 1 0 0,3-4 0 0,-4-1 0 16,1-3 0-16,0-1 0 15,1-3 0-15,-5 0 0 0,-7-1 144 0,-4-2-144 0,-2-1 192 0,-6-2-192 0,-2 0 144 0,-4-1-144 16,1-1 0-16,-8-2 144 15,-2 0-304-15,-5-1-64 0,-1 0-16 0,-6-2-19184 16</inkml:trace>
  <inkml:trace contextRef="#ctx1" brushRef="#br0" timeOffset="30129.15">16249 17038 12895 0,'-2'-1'1152'0,"2"1"-928"0,0 0-224 0,-1 0 0 0,-1 1 1248 0,1 1 208 0,0 0 32 0,-2 3 16 0,-3 2 720 0,-1 1 144 16,-3 4 16-16,0 0 16 0,2 1-640 0,-1-2-128 16,1-2-32-16,2-2 0 0,2-2-320 0,3-2-80 15,-1-1-16 1,2-4 0-16,3-1-80 0,1-1-16 0,0-3 0 0,5-3 0 0,1 0-320 0,2-2-80 15,3-4-16-15,2 1 0 16,1-2-64-16,3 0-16 0,3-2 0 0,3 0 0 16,1-1-160-16,5-4-48 0,6-3 0 0,4-1 0 0,-1 2-64 0,2-2-32 0,2 0 0 0,-2-1 0 15,-1 5-160-15,-7 2-128 16,-2 3 144-16,-4 1-144 0,-3 4 0 0,-3 0 128 0,0 1-128 0,-3 2 0 16,2 1 0-16,-5 1 0 0,-1 2 0 0,-3 2 0 31,-3 1-336-31,-2-1-64 0,-2 2-16 0,-3 2 0 0,-1 0-528 15,-4 1-96-15,-1 1-32 0,-5 2-18592 0</inkml:trace>
  <inkml:trace contextRef="#ctx1" brushRef="#br0" timeOffset="43063.86">26373 10443 3679 0,'4'-12'320'0,"-2"5"-320"0,-1 1 0 0,-1 2 0 0,2 0 1600 0,-2 1 256 0,0 1 64 0,0 0 0 0,0-4 256 0,0 0 64 16,-2-1 16-16,-1 2 0 0,0 0-320 0,-1 1-64 16,0 1-16-16,-2 2 0 0,-1 1-528 0,2 0-112 15,0 0-32-15,0 1 0 0,-1 1-96 0,0 2-32 16,1 0 0-16,-2 2 0 0,1 2-608 0,-1 1-112 16,0 2-16-16,-2 3-16 0,2 0-304 0,2 5 160 15,-2-1-160-15,0 7 128 0,-2 8-128 16,1 6 0-16,2 5 0 0,6-44 0 0,-7 88 0 0,6-71 0 15,-1-4 0-15,4 1 0 0,0 1 0 0,1 1 0 16,1-1 128-16,2 2-128 0,-6-17 192 0,0 0-64 16,0 0 0-16,48 64 0 0,-48-64 64 0,52 38 0 0,-52-38 0 0,84 42 0 15,-38-23-32-15,2-4 0 0,0-3 0 0,-1-4 0 16,0-1-16-16,-5-3 0 0,-5-1 0 0,-20-1 0 16,-5-1 32-16,3 0 0 0,-1-1 0 0,3 0 0 15,1 0 48-15,6-1 16 0,13 0 0 0,9-2 0 16,11-3-80-16,8 0-16 0,5-2 0 0,-40 5 0 15,-3 0 16-15,1 0 0 0,3-1 0 0,5 1 0 16,2 1-160-16,6 0 128 0,13 1-128 0,14-1 128 16,7 2-128-16,1 0 0 0,-3 2 0 0,-42-1 0 15,-4-1 0-15,2 2 0 0,4-1 0 0,5 2 0 0,-1 1 0 16,13 2 0-16,10 2 0 0,9 2 0 0,2 1 0 0,-8 1 0 16,-8-1 0-16,-28-5 0 0,-1 1 0 0,1 1 0 15,0 2 0-15,-30-10 0 0,63 24 0 0,-63-24 0 16,70 31 0-16,-70-31 0 0,90 51 0 0,-90-51 0 15,90 64 0-15,-90-64 0 0,70 66 0 0,-70-66 0 16,45 65 0-16,-45-65 0 0,0 0 0 0,37 90 0 16,-37-90-128-16,0 0 128 0,22 74 0 0,-22-74 0 15,0 0 0-15,0 0 0 0,0 0 0 0,28 69 240 16,-22-60-48-16,1-2 0 0,0-2 112 0,0-2 16 0,2 0 0 0,1-2 0 16,2-1-64-16,-6 0-16 0,1 0 0 0,2-1 0 15,0-2-80-15,7 0-16 0,1-2 0 0,8-2 0 16,13-5-144-16,18-3 192 0,10-5-192 0,5-1 192 15,1 1-192-15,-6 0 0 0,-11 5 0 0,-1-1 128 16,2 2-128-16,4 0 0 0,5 3 0 0,1-2 0 16,3 9 0-16,-4-1 0 0,-1 3 0 0,-11 2 0 15,-2 0 0-15,3 1 0 0,10 3 0 0,6 0 128 16,4 3-128-16,-1 2 192 0,-2 1-192 0,-6-3 192 16,-7 0-192-16,1 0 192 0,3 0-192 0,2 0 192 0,-1-1-192 0,1-1 192 15,2 1-192-15,-5-2 192 0,-10 1-48 0,-5-4 0 16,-2-1 0-16,-4-1 0 0,-2-2-16 0,-1 0 0 15,1 0 0-15,1-1 0 0,-1-2-128 0,1 1 128 16,-1-1-128-16,-4-1 128 0,-6 0-128 0,-4-3-176 16,-3 0 48-16,-5-1 0 15,-4-1-576-15,-3-2-128 0,-6-1 0 0,-5-2-18496 0</inkml:trace>
  <inkml:trace contextRef="#ctx1" brushRef="#br0" timeOffset="44525.05">31419 9813 5519 0,'0'6'496'0,"0"-3"-496"0,-1 0 0 16,1-2 0-16,0 1 528 0,0-1 16 16,0 2 0-16,0 1 0 0,0 2 768 0,0-1 160 0,0 4 16 0,0 1 16 0,1 0-224 0,2 1-32 15,-2 0-16-15,1 2 0 16,0 0 128-16,0-2 32 15,1 2 0-15,-3-13 0 0,0 0-32 0,0 0 0 0,0 0 0 0,18 65 0 16,-18-65-144-16,0 0-48 16,0 0 0-16,0 0 0 0,25 56-464 0,-25-56-80 15,0 0-32-15,0 0 0 0,0 0-160 0,0 0-48 0,49 62 0 0,-49-62 0 16,0 0 96-16,0 0 16 0,53 34 0 16,-53-34 0-16,0 0-48 0,0 0-16 15,55 16 0-15,-41-16 0 0,-1 0-176 0,0-2-48 16,0-1 0-16,-2 1 0 0,-1-1-208 0,0 0-256 0,-3 0 48 0,0 0 16 31,-3 2-1280-31,-1-2-256 0</inkml:trace>
  <inkml:trace contextRef="#ctx1" brushRef="#br0" timeOffset="44758.98">31443 10039 16575 0,'4'-2'736'0,"-1"0"160"0,1 1-720 0,1-1-176 0,-3 1 0 0,0 0 0 0,-1 1 2160 0,2-2 400 16,1 2 64-16,3 0 32 0,3-3-272 0,6 0-48 16,1-1-16-16,2 0 0 0,4 0-1360 15,-2 1-256-15,0 0-64 0,-2 0-16 0,-2 0-496 0,-2 2-128 16,-2 0 0-16,-4 1-10880 15,-1-2-2176-15</inkml:trace>
  <inkml:trace contextRef="#ctx1" brushRef="#br0" timeOffset="44965.99">31415 9822 12895 0,'4'-3'1152'0,"-3"2"-928"0,2-1-224 0,0 1 0 16,1-1 2400-16,-1 2 432 0,0-1 96 0,1 1 16 16,0-1-208-16,3 1-48 0,2-2 0 0,5-1 0 15,4 1-1200-15,4-1-240 0,2 0-48 0,0 1-16 16,-3 1-1184-16,-21 1 0 0,0 0-304 0,54 3-16128 16</inkml:trace>
  <inkml:trace contextRef="#ctx1" brushRef="#br0" timeOffset="45394.02">31776 9935 12895 0,'2'6'1152'0,"-1"-2"-928"16,1-1-224-16,-1-1 0 0,2 1 1056 0,-2 0 160 15,1 0 48-15,1 1 0 0,1 2 976 0,1 2 192 0,-5-8 32 0,0 0 16 16,0 0-640-16,0 0-128 15,31 58-32-15,-26-46 0 0,-5-12-1024 0,0 0-208 0,0 0-32 0,4 43-16 16,-5-34-400-16,-1-1 128 0,-1-1-128 0,0 0 0 16,1-1 0-16,-1-2 0 0,0 1-224 0,0-3 80 15,2 1 144-15,-1-3-208 0,1 2 80 0,1-4 128 16,-1 1-144-16,1-1 144 0,-2 0 0 0,2-3 0 16,0 2 128-16,0-2 128 0,0 1 16 0,0-3 16 15,2 1 288-15,-2-1 64 0,1 0 16 0,-1 0 0 0,1 0 0 0,1-2 0 16,1 1 0-16,-2 1 0 0,2-2-176 0,-2 2-32 15,2 0-16-15,0 1 0 0,1-1-112 0,-1 2-32 16,0 0 0-16,1 0 0 0,2-1-128 0,-2 2-32 16,0 1 0-16,2-3 0 0,-2 4 0 0,3-1-128 15,-1 1 192-15,-1 1-64 0,1-1-128 0,0 1 128 16,-1 1-128-16,1 0 128 16,0 0-128-16,-1 1 0 0,1-1 0 0,-2 2 0 0,2-1 0 0,-1-1 0 15,1 2 0-15,-3-2 0 0,-2 0-160 0,2 1-64 16,-1-1-16-16,0 0 0 15,1 0-1168 1,0 0-224-16,0 0-48 0,1 0-15104 0</inkml:trace>
  <inkml:trace contextRef="#ctx1" brushRef="#br0" timeOffset="45822.93">32100 9919 13823 0,'1'0'1216'0,"-1"0"-960"0,2 0-256 0,-2 0 0 0,0 0 1488 0,0 0 256 0,0 2 48 0,0-1 16 0,0 1 672 0,0 2 128 16,0 0 16-16,0 2 16 0,-2 1-976 0,1 1-192 16,-1 1-32-16,1 1-16 0,0-2-720 0,-1 1-128 31,1-1-48-31,-1 2 0 0,1 0-336 0,0 1-64 16,1 0 0-16,-2-1-128 0,1 2 0 0,-1-2 0 15,2-1 0-15,-1 0 0 0,1-2 0 0,0-1 0 16,0-1 0-16,-1 1 0 0,2 0 256 0,-1-4-16 15,0 1 0-15,1-3 0 0,1 0 208 0,-2 0 32 16,1-1 16-16,1-2 0 0,-1 0-112 0,-1-1 0 16,1 0-16-16,-1-1 0 0,2 0-176 0,-2-1-16 15,1-1-16-15,-1 1 0 0,0 1-160 0,0-1 160 16,0-1-160-16,-1 0 160 0,1 1-160 0,0 1 0 0,0-1 0 0,-2 2 0 16,4 0 0-16,-2 1 128 0,1 1-128 0,2 1 0 15,-2-1 0-15,2 2 128 0,2 2-128 0,-1-1 0 16,3 1 128-16,0-1-128 0,0 2 0 0,1 0 128 15,2 0-128-15,0-2 160 0,3 2-160 0,0-2 160 16,-1 1 16-16,4-2 0 0,-3 0 0 0,1-2 0 16,1 1-176-16,-2-2 192 0,0 2-192 0,-2-2 192 0,-1 0-192 0,-3 0 0 15,0 2 0-15,-1-1 0 16,-4-1-640-16,1 1-64 0,-1 0-16 0,-2 1-17968 16</inkml:trace>
  <inkml:trace contextRef="#ctx1" brushRef="#br0" timeOffset="46221.66">32357 9998 4607 0,'0'2'400'0,"0"-1"-400"0,0 2 0 0,0-1 0 0,0-1 1152 0,0 0 160 0,0 4 32 0,1 0 0 15,1 5 640-15,1 0 144 0,1 3 32 0,0-2 0 16,2 2-336-16,1-3-64 0,0 0-16 0,3-2 0 16,-10-8-320-16,0 0-64 0,0 0-16 0,0 0 0 15,0 0-160-15,61 35-32 0,-52-32-16 0,1-1 0 16,0-2-352-16,0 0-64 0,1-2-16 0,-4 2 0 16,-2 0 64-16,-1-1 16 0,0-1 0 0,0 0 0 15,2-1-32-15,0 0-16 0,-1-3 0 0,1 1 0 16,-2-1-272-16,0-3-48 0,-2 1-16 0,-1-2 0 15,-1 3-80-15,-1-3-32 0,-1-1 0 0,-3-3 0 0,-4 0-160 0,-1 1-128 16,1 0 192-16,-3 5-192 16,0-1 208-16,-3 4-64 0,1 2-16 0,0 1 0 0,0 1-128 0,0 2 0 15,1 2 0-15,0 0 128 0,2 1-128 0,1 0-192 16,3 2 32-16,2 0 16 16,0-1-304-16,3 1-48 0,0 2-16 0,2-2-12016 0,3-3-2400 0</inkml:trace>
  <inkml:trace contextRef="#ctx1" brushRef="#br0" timeOffset="46676.99">32672 9915 9215 0,'8'-3'400'0,"-3"2"96"0,-1-1-496 0,-1 2 0 0,0 0 0 0,-3 0 0 0,1 0 1664 0,0 2 256 16,2 1 32-16,-1 0 16 0,-1 2 0 0,-1 4 0 16,-1-1 0-16,-4 3 0 15,3 1-544-15,-3 0-96 16,1 0-32-16,0 0 0 0,0 3-320 0,-2 0-64 0,2-4-16 0,0 4 0 0,1-3-432 0,-2 1-80 31,3 0-32-31,-1-2 0 0,1-1-144 0,1-2-16 0,0-1-16 0,1-1 0 0,0 0 320 0,0-2 64 16,0 0 16-16,2-1 0 15,0-3 64-15,1 0 32 0,1-1 0 0,-1-1 0 0,2-2-112 0,0 0-32 16,0 0 0-16,1-2 0 16,0-1 16-16,-2 1 0 0,-1 2 0 0,-1-2 0 15,3 1-160-15,-1-2-48 0,2-3 0 0,-1-3 0 0,2-1 16 0,0-2 0 16,2 2 0-16,-2-3 0 0,0 3 736 0,1 1 160 0,-1 1 32 0,-1 2 0 31,1 3-1744-15,-1 0-352-16,-1 2-64 0,0 3-16 0,0-1 896 0,0 3 0 0,-3 0 0 0,3 3 192 0,-2-2-192 0,1 3 0 15,-1-1 0-15,-2 1 128 0,2 2 608 0,0-2 112 16,1 2 32-16,-1-1 0 0,2 1-2144 16,2 0-416-16,0-1-96 0,3 1-11680 0,2-3-2352 0</inkml:trace>
  <inkml:trace contextRef="#ctx1" brushRef="#br0" timeOffset="47103.57">33384 9627 25791 0,'-3'-7'1152'0,"3"4"224"16,0 0-1104-16,0 0-272 0,2 2 0 0,-2 0 0 0,1 1 1424 0,0 0 240 0,2 0 32 0,0 0 16 16,1 2 64-16,1 4 16 0,-1 1 0 0,0 3 0 15,-1 3-832-15,0-1-144 0,-3-12-48 0,0 0 0 16,7 54-400-16,-7-54-96 15,4 45-16-15,-4-45 0 0,4 46-96 0,-4-46-32 0,0 0 0 0,9 63 0 16,-9-63-128-16,0 0 0 0,0 0 0 0,12 62 0 16,-12-62 0-16,0 0 0 0,0 0 0 0,0 0 0 15,0 0 0-15,0 0 0 0,27 58 0 0,-25-56 0 16,-1-1 0-16,-1-1 0 0,-1 0 0 0,-2-1 0 16,0-2 0-16,-3-3 0 0,1 3 128 0,-4-1-128 15,1-2 0-15,-2-1 0 0,-1 2 0 0,-2-1 0 16,2 0 0-16,-4 2 0 0,0-2 0 0,-2 2 128 15,3 1-128-15,0 2 128 0,-2 1-128 0,1 0 128 0,2 1-128 0,0 1 0 16,0 2 0-16,1 0 128 0,3 2-128 0,1 0 0 16,1 1 0-16,0 0 0 0,1 1 0 0,2 2 0 15,0 1 0-15,2-1 0 0,1 3-128 0,2 0 128 16,2-3-160-16,3 0 160 0,-6-10-320 0,0 0 48 16,0 0 0-16,0 0 0 15,55 39-896-15,-55-39-176 0,0 0-48 0,59 7-15776 0</inkml:trace>
  <inkml:trace contextRef="#ctx1" brushRef="#br0" timeOffset="47531.47">33607 9885 30399 0,'-1'0'2704'0,"-1"-1"-2160"0,2 0-544 0,0 1 0 16,2 0 1408-16,-2 0 192 0,0 0 16 0,0-2 16 15,1 1-224-15,-1-1-32 0,0 1-16 0,0 2 0 16,0 4-672-16,-1 0-144 0,-1 4-32 0,1 1 0 15,-2 4-208-15,0 0-48 0,0 4-16 0,-1 2 0 16,4-20-240-16,-5 47 0 0,0-20 128 0,0 1-128 16,0 1 0-16,0 3-128 0,1-1 128 0,-1-2-208 15,2 0-112-15,1-4 0 0,2-25-16 0,-3 47 0 16,3-47 160-16,-3 38 48 0,3-21 0 0,0-3 0 0,0-3 128 0,-1-2-128 16,-1-1 128-16,2-2-128 0,-1-2-32 0,-1-1 0 15,1-3 0-15,0 0 0 0,-2-2 160 0,0-2 0 16,0 0 0-16,0-3 0 0,0 0 0 0,-1-3 176 15,1 0-16-15,1-3 0 0,-1-1 192 0,0-1 32 16,1-4 16-16,1-1 0 0,1 2 48 0,0 0 16 0,1-1 0 0,2 4 0 16,0 1-160-16,1 1-48 0,1 3 0 0,-1 2 0 15,1 1 16-15,1 1 0 0,1 2 0 0,-1-1 0 16,1 4 80-16,0 0 16 0,1-1 0 0,2 2 0 16,-1 0-176-16,-1 0-16 0,1 0-16 0,-1 0 0 15,2 0-160-15,0 2 0 0,0-2 0 0,1 0 0 31,3 0-576-31,-14 0-160 0,0 0-32 0,54 2-20032 0</inkml:trace>
  <inkml:trace contextRef="#ctx0" brushRef="#br0" timeOffset="49472.32">32152 14573 0,'0'0'0,"-134"-13"16</inkml:trace>
  <inkml:trace contextRef="#ctx1" brushRef="#br0" timeOffset="50375.99">27750 7844 14735 0,'-4'-8'1312'0,"3"5"-1056"0,-1 0-256 0,2 1 0 0,0 2-448 0,0 0-128 0,0 2-48 0,0 1 0 16,-1 2 1264-16,1 2 256 0,0 6 64 0,-2 1 0 16,1 5 192-16,0 3 32 0,1 4 16 0,0 3 0 15,0 5-160-15,0 2-16 0,0-36-16 0,7 76 0 16,-7-76-96-16,5 78-16 0,-5-78 0 0,6 65 0 16,-6-65-256-16,6 81-64 0,-6-81-16 0,10 94 0 15,-10-94-288-15,9 89-48 0,-9-89-16 0,7 79 0 0,-7-79-48 16,6 65-16-16,-4-37 0 0,-2-28 0 0,0 0 32 0,5 64 0 15,-3-47 0-15,0-5 0 0,0 0 320 0,1-4 64 16,0 1 16-16,-1-4 0 0,1 1 48 0,0 0 16 16,0-2 0-16,1-1 0 0,0-1-144 0,1 3-32 15,-1-3 0-15,1 1 0 0,1-1-160 0,0 1-48 16,2-2 0-16,1-1 0 0,1 0-64 0,2 0 0 0,4-1-16 16,1-1 0-16,0 1-176 0,4-2 160 0,6 0-160 0,7 0 160 15,5-1-160-15,6 1 0 0,8 2 0 0,-1-1 0 16,-1 1 0-16,-2 1-144 0,2 0 144 0,-6 0-160 15,-7 0 16-15,3 1 0 0,5 1 0 0,3 1 0 16,3 1-160-16,1 0-16 0,2 2-16 0,-2-2 0 16,0 0 80-16,-7-2 32 0,-3-1 0 0,-5-1 0 15,-6 1 0-15,6 1 0 0,8-1 0 0,4 2 0 16,4 0 96-16,1 1 128 0,2 3-208 0,-4-3 80 16,-2 1-64-16,-4-1 0 0,0 0 0 0,-5-2 0 0,-4 0 64 0,-17 0 0 15,-4-2 0-15,-1 0 0 0,-2 1 448 0,3-2 112 16,1 1 16-16,2-3 0 0,3 2 480 0,-1-4 96 15,2 1 32-15,-3-2 0 0,1 1-400 0,-4-1-80 16,-3-1 0-16,0-1-16 16,-1-2-240-16,-2 0-32 0,1-1-16 0,-2-4 0 0,2 0 32 0,1-2 0 15,-1 0 0-15,-2 0 0 0,2-1 0 0,-2-4 0 16,2 3 0-16,0-4 0 0,-1 2-16 0,1-3 0 16,-2 0 0-16,2-3 0 0,-2-1-16 0,-1-1 0 15,2-2 0-15,-4 0 0 0,-1 2 16 0,-3 2 0 16,1 6 0-16,-3-5 0 0,3-5 32 0,-2-7 0 0,-1 0 0 15,-2-2 0-15,-2 1-64 0,0 2 0 16,-2 2 0-16,0 1 0 0,-1 3 0 0,1 1-16 0,-3 2 0 0,0 0 0 16,0 3-96-16,0 1-16 0,-2 3 0 0,1 2 0 15,-2 0 0-15,-1 1 0 0,-1 2 0 0,1 4 0 16,0-1 0-16,-3 2-128 0,-2-1 192 0,-2 1-64 16,-1 0-128-16,1 2 128 0,0 1-128 0,1 1 128 15,1 0-128-15,-2 1 0 0,-3-3 0 0,-10 1 128 16,-9-1-128-16,-7 0 0 0,-1 1 0 0,-2 1 128 15,-3 0-128-15,-3 0 0 0,-6 0 0 0,11 0 128 0,8 2-128 16,18 0 160-16,-3 1-160 0,-5 0 160 0,-5 0-32 16,-6-4 0-16,-11 1 0 0,-20-2 0 15,-16-4-128-15,-14-1 192 0,-8-2-192 0,1 2 192 16,8 3-192-16,6-1 0 0,9 3 0 0,7-1 128 0,9 1-128 0,8 2-144 16,9 3 144-16,-1 0-208 15,0-1-368-15,2 1-64 0,7 1 0 0,3 3-16 16,7 2-560-16,1 2-128 0,5 2 0 0,1 4-19808 0</inkml:trace>
  <inkml:trace contextRef="#ctx1" brushRef="#br0" timeOffset="61427.78">19371 15169 19343 0,'-2'-1'1728'0,"1"1"-1392"0,1 0-336 0,0 0 0 0,0 0 1888 0,0 1 304 15,-2 1 64-15,1-1 16 0,0 5 448 0,1-1 96 0,1 5 0 0,-1-10 16 16,0 0-1360-16,0 0-288 16,25 61-48-16,-25-61-16 0,0 0-592 0,34 78-112 15,-34-78-32-15,19 76 0 0,-12-34-64 0,0 2-32 16,-2 4 0-16,0 0 0 0,-3-3-48 0,1 5-16 0,-1 2 0 0,-4-1 0 0,1-2-96 0,-1-1-128 16,0-4 176-16,-4-4-176 0,2-6 208 0,-3-3-64 15,0 0-16-15,-3-4 0 0,1-3 112 0,-1-3 16 16,2-1 0-16,1-5 0 0,0-2-32 0,1-2 0 15,-1-1 0-15,3-4 0 0,0-1-224 0,1-2 0 16,-1-3 128-16,1-3-128 16,1 1-528-1,-1-4-160-15,1-3-16 0,-1 0-12992 0,0-4-2576 0</inkml:trace>
  <inkml:trace contextRef="#ctx1" brushRef="#br0" timeOffset="61981.61">19048 15354 27647 0,'8'-22'1216'0,"-4"10"256"0,3 0-1168 0,1 2-304 0,1 1 0 0,-1 2 0 0,6-4 256 0,9-9-16 16,15-10 0-16,13-6 0 16,6-2 1168-16,-4 5 256 0,-2 6 32 0,-6 9 16 0,-4 7 80 0,-41 11 32 15,74-5 0-15,-74 5 0 16,59 17-1120-16,-59-17-240 0,0 0-32 0,59 44-16 15,-59-44-96-15,0 0-32 0,38 69 0 0,-38-69 0 0,19 51-64 16,-19-51-16-16,17 54 0 0,-17-54 0 0,10 51-48 0,-7-29-16 16,-5 2 0-16,-1-1 0 0,-2-2-144 0,-5 2 160 15,-4-1-160-15,-2-2 160 0,-2 0-160 0,-1-2 0 16,0-1 0-16,-5-1 128 0,0-1-128 0,0-3 0 16,0-1 0-16,2-4 128 0,5-3-128 0,2-1 0 0,2-2 144 15,5-1-144-15,1-1 0 0,0-2 128 0,2 0-128 0,2-1 0 16,3 1 0-16,0-2 0 0,5 0 0 0,0 0 0 15,4-1 0-15,1-1-208 0,-10 7 48 0,29-13 16 16,-29 13 144-16,39-11-160 0,-39 11 160 0,48-7-160 16,-48 7 160-16,0 0 0 0,70 0 0 0,-70 0 0 15,0 0 0-15,74 15 0 0,-74-15 0 0,0 0 0 16,80 32 272-16,-80-32 48 0,0 0 0 0,69 50 0 16,-69-50-32-16,0 0 0 0,53 63 0 0,-53-63 0 15,34 58-128-15,-34-58-32 0,28 56 0 0,-28-56 0 0,18 51-128 0,-18-51 160 16,13 44-160-16,-13-44 160 0,6 39 96 0,-6-23 32 15,0-1 0-15,-2-3 0 0,1-1 96 0,-4 0 0 16,3-2 16-16,-4-1 0 0,2-1 32 0,-1-1 0 16,0-2 0-16,1 0 0 15,-1-1-96-15,3-1-16 0,-1-1 0 0,0 0 0 0,0-1-192 0,0 0-128 16,0 0 128-16,1-1-128 0,-1 0 0 0,3-2-208 16,-2-1 16-16,2-2 16 15,-1 0-1088-15,1 1-208 0,0-4-64 0,1 1-20368 0</inkml:trace>
  <inkml:trace contextRef="#ctx1" brushRef="#br0" timeOffset="62456.61">19929 15050 1839 0,'4'-4'160'0,"0"0"-160"0,0 0 0 0,-1 1 0 0,1 0 1216 0,5-3 224 0,6-2 32 0,8-6 16 15,5-4 1888-15,3-1 368 0,-1 5 80 0,-5 3 16 0,-25 11-496 0,40-14-80 16,-40 14-32-16,0 0 0 0,0 0-1376 0,0 0-256 15,0 0-64-15,0 0-16 0,0 0-512 0,0 0-112 16,0 0 0-16,11 56-16 0,-21-40-448 0,-1 1-96 16,-3 1-16-16,0 2 0 0,0 0-64 0,2-5 0 15,4-2-16-15,-2-1 0 16,0 3 16-16,3-3 16 0,1 1 0 0,2-3 0 0,3 0-80 0,1-2-32 0,1-1 0 0,-1-7 0 16,0 0 0-16,0 0 0 0,0 0 0 0,0 0 0 15,0 0-32-15,58 30 0 0,-58-30 0 0,0 0 0 16,54 3 0-16,-54-3-128 0,0 0 192 0,56-4-64 15,-56 4 32-15,0 0 0 0,55-6 0 0,-55 6 0 16,0 0 128-16,47-7 32 0,-47 7 0 0,0 0 0 16,47-7-64-16,-47 7-16 15,0 0 0-15,0 0 0 0,48-7-240 0,-41 7 0 0,-3 0 0 0,0 0 0 32,-1 0-736-32,-3 0-144 0,0 0-16 0,-1 1-19904 0</inkml:trace>
  <inkml:trace contextRef="#ctx1" brushRef="#br0" timeOffset="63701.94">20991 15784 1839 0,'3'0'160'0,"-2"0"-160"0,-1 0 0 0,-1 0 0 0,1 0 912 0,-2 0 160 0,2 0 16 0,0 0 16 0,0 0 816 0,-1-2 144 16,1 2 48-16,-2-1 0 0,2-1 400 0,-1 1 96 16,2 0 16-16,1-2 0 15,1 0 176-15,1-1 32 0,2-2 16 0,3-1 0 0,3-1-688 0,3-4-144 0,4-2-32 0,5-1 0 16,4-2-1024-16,4-6-224 0,8-1-32 0,2-3-16 16,5 0-112-16,1-4-32 0,3-3 0 0,1-2 0 15,5-3-96-15,-4 1-32 0,1 3 0 0,5-6 0 16,8-6 0-16,3-2 0 0,1-2 0 0,0-3 0 15,-4-1-48-15,3 2-16 0,0 0 0 0,1 5 0 16,-5 5-16-16,1 0 0 16,-2 1 0-16,-5-1 0 0,-3 4-80 0,-9 1 0 15,-6 4-16-15,-5 1 0 0,-2 5-16 0,-2-2 0 0,-3 6 0 0,-5 2 0 16,-5 5 16-16,-3 3 0 16,-3 1 0-16,-4 3 0 0,-3 2 0 0,-3 1 0 0,0 2 0 0,-4 2 0 0,0 1-80 15,-1 0-16-15,-1 1 0 0,0-1 0 0,-1 2-144 0,1 0 0 16,2 0 144-16,-1 0-144 0,0 2 0 0,1-2 0 15,0 1 0-15,1-1-192 0,2 2-128 0,1-1-16 16,0-1-16-16,2 1 0 31,-2 1-288-31,3 1-64 0,0-2-16 0,0 1 0 0,0 0-416 0,0 3-80 0,-1 0 0 16,-2 1-12896-16,-1 1-2576 0</inkml:trace>
  <inkml:trace contextRef="#ctx1" brushRef="#br0" timeOffset="64436.96">23573 14146 26719 0,'6'0'2368'0,"-5"-1"-1888"0,-2 1-480 0,-1 0 0 0,2 0 1488 0,2 1 208 16,-1-1 32-16,1 0 16 0,0 3-144 0,0 0-48 15,1 3 0-15,-2 2 0 0,-1-8-416 0,0 0-96 16,0 0-16-16,7 59 0 0,-7-59-480 0,3 44-96 16,-3-44-32-16,-3 50 0 0,2-25-96 0,-1 1 0 15,1-1-16-15,0-1 0 0,1-24-96 0,0 44-16 16,0-44 0-16,0 41 0 0,0-23 32 0,0-18 0 16,0 0 0-16,4 47 0 0,-4-47 0 0,0 0 0 15,0 34 0-15,-2-26 0 0,2 2-16 0,-1-3 0 0,1-1 0 0,-1-2 0 16,1-1-208-16,0-2 176 0,-2 1-176 0,2-1 160 15,0-2-160-15,-1 1 0 0,1-2 144 0,0 1-144 16,-2-2 0-16,1 0-160 0,-2-1 16 0,-1 0 0 31,1-1-640-31,-1-2-128 0,0-1-32 0,-4-1-12672 0,3 0-2528 0</inkml:trace>
  <inkml:trace contextRef="#ctx1" brushRef="#br0" timeOffset="64705.62">23212 14406 33167 0,'-2'-3'1472'0,"2"2"304"0,2 1-1424 0,2 0-352 16,0 0 0-16,0 0 0 15,3 1 576-15,6-1 32 0,-13 0 16 0,52 3 0 16,-52-3 864-16,81 0 176 0,-81 0 48 0,90-1 0 16,-90 1-768-16,89-2-160 0,-89 2-16 0,81-5-16 15,-81 5-96-15,65-7-16 0,-65 7 0 0,56-9 0 16,-56 9-48-16,48-10-16 0,-48 10 0 0,44-7 0 0,-44 7-128 0,34-7-48 15,-34 7 0-15,0 0 0 16,0 0-176-16,48-4-32 0,-41 3-16 0,0-1 0 0,-1 2-176 0,-2-1 0 16,-1-1 0-16,-2 2 0 0,1 0-272 0,-2 0-96 15,-2 0-16-15,-2 0 0 16,-2 2-704-16,-4-1-128 0,-2 3-48 0,-4 2-19408 0</inkml:trace>
  <inkml:trace contextRef="#ctx1" brushRef="#br0" timeOffset="65589.53">24268 14611 14735 0,'0'0'1312'0,"0"0"-1056"0,0 0-256 0,0 0 0 0,0 0 1024 0,0 0 160 0,0 0 32 0,0 0 0 0,0 0 1024 0,13 62 224 16,-14-45 32-16,-2 0 16 0,1-1-384 0,-1-1-80 15,2 1 0-15,0-2-16 0,1-14-912 0,0 0-176 16,0 0-48-16,4 49 0 0,-4-49-400 0,0 0-96 16,0 0-16-16,0 0 0 0,0 0 0 0,0 0 0 15,0 0 0-15,56 34 0 0,-44-34-144 0,-1-3-48 0,2 1 0 0,-1-1 0 16,4-1 16-16,-1-2 0 16,0 0 0-16,0-1 0 0,3 0-16 0,2-1-16 0,-4 1 0 0,4 0 0 15,4-3-176-15,2 0 192 0,3 0-192 0,-4 1 192 16,-4 2-192-16,2 0 0 0,2 0 0 0,4 2 0 15,-29 5 0-15,63-6 0 0,-63 6 0 0,59 3 0 16,-59-3 0-16,54 10 0 0,-54-10 0 0,55 17 0 16,-55-17-128-16,0 0-16 0,79 29 0 0,-79-29 0 15,0 0-16-15,63 24 0 0,-63-24 0 0,0 0 0 16,66 23 160-16,-66-23 0 0,0 0 0 0,55 18-128 16,-55-18 128-16,0 0 0 0,0 0 0 0,0 0 0 0,0 0 0 0,0 0 192 15,0 0-64-15,0 0 0 0,0 0 128 0,0 0 16 16,0 0 16-16,0 0 0 0,0 0 16 0,0 0 0 15,0 0 0-15,0 0 0 0,0 0-64 0,0 0-16 16,49 6 0-16,-47-10 0 0,2-1-64 0,0 1-16 16,2-3 0-16,0 0 0 0,1-1-144 0,1-1 0 15,2 1 0-15,1-1 0 0,2-1 0 0,3 2 0 16,1 1 0-16,1-2-176 0,3 2 48 0,2 0 0 0,-1 0 0 0,2 1 0 16,3 2 128-16,-27 4-128 0,69-6 128 0,-69 6-128 15,64-4 128-15,-64 4 0 0,71 0 0 0,-71 0 0 16,80 6 0-16,-80-6 0 0,74 8 0 0,-74-8 0 15,66 9 0-15,-66-9 0 0,55 6 0 0,-55-6 0 16,0 0 0-16,61 7 0 0,-61-7 0 0,0 0 0 16,46 2-128-16,-46-2 128 0,0 0-128 0,36-5 128 31,-28 3-656-31,-1-2-48 0,-1 1-16 0,-3-1-18720 0</inkml:trace>
  <inkml:trace contextRef="#ctx1" brushRef="#br0" timeOffset="66257">21119 15959 23039 0,'3'3'2048'0,"0"0"-1648"0,0-1-400 0,0 0 0 0,1 1 2032 0,-4-3 320 0,0 0 64 0,0 0 16 0,73 53-256 0,-73-53-64 0,78 55 0 0,-78-55 0 15,82 55-1056-15,-82-55-224 0,82 51-32 0,-82-51-16 16,82 53-320-16,-82-53-64 0,83 53-16 0,-83-53 0 16,71 47-64-16,-71-47-32 0,86 54 0 0,-29-20 0 15,8 5-32-15,-6-1 0 0,-5-4 0 0,-54-34 0 0,89 59 112 0,-89-59 16 0,63 44 0 0,-63-44 0 31,71 41 32-31,-71-41 16 0,83 45 0 0,-83-45 0 0,85 47-48 0,-85-47-16 0,63 45 0 0,-63-45 0 16,56 41-16-16,-56-41 0 0,53 34 0 0,-53-34 0 16,0 0-32-16,60 38-16 0,-60-38 0 0,0 0 0 15,0 0-96-15,65 26-16 0,-65-26 0 0,0 0 0 16,0 0-192-16,0 0 128 0,0 0-128 0,0 0 0 0,48-5 0 16,-50 0 128-16,1-1-128 0,-4-1 0 15,0-1-320-15,-4-1-128 0,-2 1 0 0,-3-2-16 16,-2 0-1056-16,-3 0-208 0</inkml:trace>
  <inkml:trace contextRef="#ctx1" brushRef="#br0" timeOffset="66766">23015 17004 32255 0,'0'0'2864'0,"0"0"-2288"0,0 0-576 0,0 0 0 0,0 0 1568 0,0 0 208 0,0 0 32 0,81 9 16 0,-81-9-608 0,87 7-112 0,-36-4-16 0,-51-3-16 16,69 1-240-16,-69-1-64 16,60 0 0-16,-60 0 0 0,73-4-80 0,-73 4-32 0,72-4 0 0,-72 4 0 15,71-6-128-15,-71 6-16 0,46-3-16 0,-46 3 0 16,0 0-176-16,50-7-16 0,-50 7-16 0,0 0 0 16,0 0-160-16,0 0-128 0,0 0 192 0,0 0-192 15,0 0-160-15,11-6-144 0,-18 5-16 0,3 1-16 31,1-1-944-31,-7 1-176 0,-7 1-32 0,-4-1-19120 0</inkml:trace>
  <inkml:trace contextRef="#ctx1" brushRef="#br0" timeOffset="67479">24350 16959 24879 0,'3'-4'2208'0,"-2"2"-1760"0,2 2-448 0,-1 0 0 16,-1 0 1840-16,-1 2 272 0,0 1 64 0,0 1 16 0,0 3-288 0,-1 4-64 16,-1 5-16-16,-2 4 0 0,4-20-928 0,-6 43-192 15,-1-16-48-15,2-1 0 0,-1 1-336 0,2-2-80 16,4-25-16-16,-2 51 0 0,2-51-224 0,0 0 128 16,16 63-128-16,-16-63 0 0,0 0 0 0,0 0 128 15,44 51-128-15,-44-51 0 16,0 0 128-16,0 0 0 15,66 19-128-15,-66-19 192 0,0 0 0 0,0 0-16 0,0 0 0 0,0 0 0 16,51-6 48-16,-36-1 16 0,5-4 0 0,4-2 0 0,2-1 16 0,0-2 0 0,4 1 0 16,1 1 0-16,2-1-128 0,-1 1 0 15,4 3-128-15,-1 1 192 0,0 2-192 0,0 2 0 0,4 2 0 0,-39 4 0 16,74 1 0-16,-74-1 0 0,0 0 0 0,0 0 0 31,56 3 0-31,-56-3 0 0,0 0 0 0,0 0 0 16,63 28 0-16,-63-28-192 0,52 37 192 0,-52-37-160 15,63 54 160-15,-63-54 0 0,53 52 0 0,-53-52-128 16,0 0 128-16,57 62 0 0,-57-62 0 0,0 0 0 16,0 0 176-16,39 51 16 0,-39-51 0 0,0 0 0 15,0 0 128-15,0 0 16 0,0 0 16 0,0 0 0 0,0 0 32 0,0 0 0 16,0 0 0-16,51-1 0 0,-41-8-64 16,1-1 0-16,2-1 0 0,1-3 0 0,3 0-176 0,3-3-144 15,4 1 192-15,3-1-192 0,1 0 0 0,-1 5 0 16,-5 2 0-16,4 1 0 0,4 1 0 0,5 1 0 15,3 1 0-15,7 2 0 0,3 2 0 0,3 2 0 16,3 2-128-16,-1-2 128 0,4 1 0 0,-10 1 0 16,-47-2 0-16,84 2 0 0,-27 1 0 0,6 1 0 15,7 2 160-15,-3-3-160 0,-4 0 176 0,-4-3-48 16,-4-3-128-16,-3-1 192 0,-9-1-192 0,-1 0 176 16,-1-2-176-16,-3 0 160 0,-3-3-160 0,-5 1 0 0,-4 1 0 0,-7-1 0 31,-6-1-640-31,-4 2-128 0,-4-2 0 0,-6 0-13872 0,-3 2-2768 0</inkml:trace>
  <inkml:trace contextRef="#ctx1" brushRef="#br0" timeOffset="81191.16">22991 8875 8287 0,'-3'-1'736'0,"1"1"-592"0,-1 0-144 0,1 1 0 0,1-1 1584 0,-1 2 272 0,0-1 64 0,-4 2 16 0,-1 3 1472 0,-2 2 304 16,1 3 48-16,1 2 16 0,0 4-1440 0,3 0-288 15,-2 3-48-15,2 1-16 16,1-1-896-16,0 1-192 0,3-21-48 0,-3 48 0 0,3-48-400 0,0 45-96 15,0-45-16-15,0 54 0 0,0-54-336 0,0 48 128 16,0-48-128-16,-3 56 0 0,3-56 0 0,-2 56 0 16,2-56 0-16,-2 60 0 0,-2-37 0 0,1-6-128 15,-1 0 128-15,0 0-128 0,1-3 128 0,0 1 0 0,3 0 128 0,1-3-128 16,-1-12 288-16,0 0-16 0,0 0 0 0,0 0 0 16,58 30-16-16,-34-31-16 0,0-2 0 0,0-3 0 15,2-1-64-15,-2-1-16 0,1-1 0 0,-1 1 0 16,-4-1 0-16,0 1 0 0,5 1 0 0,1-2 0 15,0 3 32-15,3 1 0 0,2 2 0 0,-17 0 0 16,-3 2-64-16,1 1-128 0,-1 0 192 0,2 0-64 16,-13 0-128-16,0 0 0 0,72 18 0 0,-72-18 128 0,62 21-128 0,-62-21 0 15,53 23 0-15,-53-23 0 0,0 0 0 0,58 27 0 16,-58-27 0-16,0 0 0 0,0 0 0 0,46 10 0 16,-37-10 0-16,-1-3 0 0,0 0 144 0,-2-1 112 15,-1-1 0-15,0 0 16 0,0-1 48 0,1-2 16 16,2-2 0-16,-1-2 0 0,2 0 32 0,-3-1 0 15,1-1 0-15,-2-2 0 0,-1-1-48 0,-1-1 0 16,2 0 0-16,-1-1 0 0,0 2-64 0,-1-2 0 16,1 0-16-16,-1-1 0 0,3 1 64 0,-5-1 16 15,0 0 0-15,-2 0 0 0,0 1 64 0,-4-3 0 16,0 1 16-16,-1-1 0 16,0-2-16-16,-1-2 0 0,-3 1 0 0,1-2 0 15,0 1-32-15,-1 4-16 0,-1 2 0 0,0 0 0 0,2-2-192 0,-2-1-144 0,-1 0 192 0,-2 1-192 16,2 1 0-16,-4 1 0 0,-2 2 0 15,1 3 0-15,3 6 0 0,-3-3 0 0,-4 2 0 0,-6-1 0 16,-6 3-384-16,-5 0 32 0,-9 4 0 0,1 1 0 16,-2 5-352-1,-3 1-80-15,-3 4-16 0,1 4 0 16,3 3-448-16,2 6-96 0</inkml:trace>
  <inkml:trace contextRef="#ctx0" brushRef="#br0" timeOffset="90565.91">14546 13211 0,'0'0'0,"0"0"0,0 0 16,64 31-1,-40-18 1,-4-2-16,-5-4 16,-15-7-16,0 0 15,113 24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6:50:29.01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6:51:08.842"/>
    </inkml:context>
  </inkml:definitions>
  <inkml:trace contextRef="#ctx0" brushRef="#br0">9574 17437 8287 0,'1'-3'736'0,"-1"0"-592"0,0 2-144 0,0-1 0 0,0 1 816 0,0-2 128 16,0-1 16-16,0-3 16 0,0-5 1136 0,0 0 208 15,0-4 48-15,-1 1 16 0,1-1-32 0,-2-1-16 16,1 1 0-16,0 0 0 0,-2-1-560 0,-1 0-112 0,-1 1-32 0,0 1 0 16,-1-1-368-16,-2-1-80 15,-1 0-16-15,-1-1 0 0,-2 1-416 0,-3 0-96 16,-2-2-16-16,0 0 0 0,-1 0-272 0,-3-2-64 16,-2 1-16-16,-1 1 0 0,-1-1-80 0,1 0-16 15,1 4 0-15,-5-3 0 0,-4-1-16 0,-7-1-16 16,3 0 0-16,-7-1 0 0,-5 3-160 0,-4 0 128 15,1 5-128-15,-3 6 128 0,1 2-128 0,-1 3 0 0,-1 5 144 0,-3 2-144 16,-3 1 0-16,-1 2 0 0,7 2-160 0,-10 4 160 16,-4 5 1408-16,-2 5 384 0,1 2 64 0,2 1 32 31,7-1-3232-31,2 0-656 0,1 4-128 0,3-1-32 0,5 2 1680 0,2-1 336 0,2 2 144 0,5 2-128 16,5 1 128-16,4 1 0 0,1 2 0 0,5 1-128 15,5 0 128-15,4-1 0 0,4-1 0 0,2 4 0 16,4 1 0-16,-1 0 0 0,3 1 0 0,1-1-128 15,4 0 128-15,2-3 0 0,5-1 0 0,-7-37 0 16,18 69 160-16,-18-69-32 0,24 68-128 0,-24-68 192 16,28 64-48-16,-28-64-16 0,33 63 0 0,-33-63 0 15,38 61 0-15,-38-61-128 0,45 59 192 0,-45-59-64 0,51 58 768 0,-51-58 128 16,58 48 48-16,-58-48 0 16,63 43-1632-16,-63-43-320 0,67 37-64 0,-67-37-16 0,78 35 832 0,-78-35 128 15,77 28 0-15,-77-28 128 0,74 18-128 0,-74-18 128 16,80 12-128-16,-80-12 128 0,91 8-128 0,-91-8 0 15,99 4 0-15,-99-4 128 0,103 6-128 0,-103-6 0 16,100-1 0-16,-100 1 128 0,88-7-128 0,-48-2 0 16,3-1 0-16,-4-1 0 0,0 0 0 0,0-3 0 15,-1-2 0-15,0-1 128 0,1-1-128 0,-4-1 144 16,-1 1-144-16,-2 0 160 0,-2-2 0 0,-2 3 0 16,-2-1 0-16,-5 1 0 0,-1 1 32 0,-2-1 0 15,0 0 0-15,1 0 0 0,-4 3 0 0,2-3 0 16,0 0 0-16,-1-1 0 0,-1-1 16 0,-1 0 16 15,2-3 0-15,1 0 0 0,-3-1 48 0,0 2 16 0,-4 0 0 0,0 1 0 16,0 3-16-16,-2-1 0 0,-1 1 0 16,2 0 0-16,-5 1-16 0,0 2-16 0,-1 1 0 0,-2 1 0 15,-1-1-48-15,2 2 0 0,-2 1 0 0,0 0 0 16,0 0-192-16,-2 2 144 0,1 1-144 0,0-1 128 16,-2 3-128-16,1-1-224 0,0 2 48 0,-3 0 16 31,2 1-608-31,-1 1-128 0,0 2-32 0,0 2 0 0,-2 1-480 0,-1 2-80 0</inkml:trace>
  <inkml:trace contextRef="#ctx0" brushRef="#br0" timeOffset="1236.02">3466 12799 18431 0,'-2'-6'1632'0,"2"-1"-1312"0,2 1-320 0,-1 2 0 0,0 1 544 0,1-4 32 0,1-6 16 0,0-8 0 16,2-7 688-16,2-9 128 0,0-1 16 0,-2-2 16 16,2 0-80-16,-2 1-16 0,0-2 0 0,-3 0 0 15,0-4-144-15,-1-3-48 0,-1-4 0 0,-1-6 0 16,-1 0-128-16,1-4-16 0,-2-5-16 0,-1 0 0 16,-2 2-464-16,-1 3-80 0,0 1-32 0,-1-3 0 0,-1-1-272 0,-2 3-144 15,1 3 160-15,-3 2-160 16,1 5 176-16,-4 1-176 0,0 9 192 0,-2 1-192 0,-3-2 320 0,-2 4-64 0,-2 1 0 0,-1 2 0 15,-2 2-80-15,-3 2-32 16,-1 4 0-16,-5 4 0 0,-1 2-144 0,-2 7 128 16,-1 5-128-16,-4 4 128 0,-2 5-128 0,-2 5 0 15,-2 2 0-15,0 7 0 0,-2 4 0 0,-4 5 0 16,-4 11-144-16,-1 8 144 0,-1 9-192 0,2 11 64 16,3 7 128-16,4 8-208 0,3 9 208 0,6 7 0 15,4 5 0-15,3 14 0 0,6 11 0 0,3 1 0 16,5 0 0-16,5 14 0 0,4 15 0 0,4-3 0 15,4 0-128-15,3 0 128 0,5 7 0 0,2-11 0 16,1-6 0-16,2-12-144 0,0-4-16 0,2-10 0 16,1-11 0-16,2-6 0 0,2-3 160 0,4 1 0 0,1 0 0 0,4-2 0 15,5-2 0-15,3-2 256 0,2-4-64 0,4-5-16 16,5-4-176-16,3-7 0 0,5-6 0 0,2-8 128 16,0-6-128-16,0-7 0 0,2-9 0 0,1-2 0 15,1-6 0-15,-55-24 0 0,109 37 0 0,-109-37 0 16,99 14 0-16,-99-14 0 0,91-10 0 0,-91 10 0 15,101-37 0-15,-49 11 128 0,3-8 0 0,3-6 0 16,1-5 64-16,2-10 16 0,0-7 0 0,-5-8 0 16,-1-6-16-16,1-11-16 0,1-14 0 0,1-5 0 15,-4 6-32-15,-2-14 0 0,1-12 0 0,-4 0 0 16,-4 5-144-16,-7 3 0 0,-2 11 0 0,-7 5 128 16,-6 6-128-16,-7 6 0 0,-4 6 0 0,-6 5 0 15,-2 6-192-15,-7 4 0 0,-2 6-16 0,-7 8-12608 16,-5 4-2528-16</inkml:trace>
  <inkml:trace contextRef="#ctx0" brushRef="#br0" timeOffset="25224.73">6966 5965 1839 0,'-3'0'160'0,"-2"0"-160"0,2 1 0 0,3-1 0 0,0 0 384 0,-4 0 32 0,-1 0 16 0,0 2 0 15,-4-2 384-15,2-2 80 0,2 2 0 0,0-2 16 16,4 0 384-16,1-1 80 0,3-1 16 0,1 1 0 16,2 1 0-16,-1-3 0 15,2 2 0-15,0 1 0 0,0-1-416 0,2 1-80 16,1 2 0-16,1-1-16 0,-2 0-320 0,0 1-64 16,6-2-16-16,0 2 0 0,5 0-112 0,0 0-32 15,2 0 0-15,2 0 0 0,3-1 160 0,-1-1 16 0,2 2 16 0,0-1 0 16,0 0-16-16,3 1-16 0,3-2 0 0,3 2 0 15,1 0-48-15,2 0-16 0,1 2 0 0,0-4 0 16,2 2-80-16,0-1-16 0,1-1 0 0,-2-1 0 16,2 1-16-16,1-1-16 0,0 0 0 0,2 2 0 15,-2-1 784-15,2 2 176 0,-2 3 16 0,1 1 16 32,1 0-1680-32,1-1-320 0,-1 2-80 0,-1-4-16 0,2-1 800 0,0 1 0 0,3-1 144 0,0 0-16 15,0 0-128-15,1 0 0 0,3 2 144 0,0-2-144 16,1 0 144-16,1-3-144 0,4-1 192 0,0-2-192 15,0-1 192-15,-1 1-192 0,4 1 192 0,-2 0-192 16,3 3 192-16,-1 0-64 0,-1-1 0 0,-1 1-128 16,-1-1 192-16,1 0-64 0,2 0 0 0,-1 2-128 15,1-1 160-15,1 2-160 0,1 2 128 0,1-4-128 0,2-2 0 0,0 0 128 16,2-2-128-16,1 2 0 0,0 0 0 0,0 1 0 16,1 0 0-16,1-1 0 0,4-2 0 0,-3 0 0 15,-2 2 0-15,-2-1 0 0,-1 2 0 0,1 0 0 16,-1 1 0-16,0 0 0 0,-5-1 0 0,-2-1 0 15,2 1 0-15,-4 0 0 0,0 0 128 0,-5 2-128 16,-1 1 0-16,-2 0 128 0,-4 0-128 0,-4 0 128 16,-2 0-128-16,-7-2 128 0,-2 4 48 0,-4-2 0 15,-5 1 0-15,-5 2 0 0,-4 1-176 0,-6 0 0 16,-3 2 144-16,-5 1-144 0,-3 2 0 0,-5-1-208 16,-4 5 16-16,-4 0 16 15,-3 2-1808-15,-4 3-384 0</inkml:trace>
  <inkml:trace contextRef="#ctx0" brushRef="#br0" timeOffset="26377.07">21186 5204 11055 0,'1'-5'976'0,"1"1"-784"0,-1 0-192 0,-1 0 0 0,0 1 1408 0,0-3 224 0,0-5 48 0,0-6 16 15,-1-7 1056-15,-2-3 224 16,-1 0 32-16,-3-1 16 0,-2 1-832 0,-2 0-160 0,-3 0-48 0,-3-2 0 15,-3-1-720-15,-6 0-160 0,-2 1-16 0,-6-1-16 16,-1 2-432-16,-7-2-96 0,-6 2-16 0,-6 0 0 16,-3-2-208-16,-3 3-32 0,0 2-16 0,-3 4 0 15,-5 2-80-15,-7 4-32 0,-3 2 0 0,-1 4 0 16,-1 5-160-16,2 7 192 0,0 7-192 0,-4 5 192 16,-2 5-192-16,-4 4 0 0,-2 6 0 0,2 2 0 0,9 1 0 0,4 2 0 15,2 5 0-15,10-2 0 0,10-1 0 0,-1 6 0 16,-1 10 0-16,1 7 0 0,5 7 0 0,5 1 0 15,10 1 0-15,6 0 0 0,8-1-128 0,6 5 128 16,6 4 0-16,6-2 0 16,8-1 0-16,9-3 0 0,8 1-144 0,-23-72 144 15,62 123 0-15,-62-123-128 0,69 95 128 0,-69-95 0 16,102 87-176-16,-38-46 176 0,8-3-160 0,3-5 160 16,1-5 0-16,7-4-144 0,6-3 144 0,6-7 0 0,-3-5 0 15,5-6 0-15,6-6 0 0,6-6 0 0,-2-3 0 0,1-4 0 0,-4-2 160 16,2-5-160-16,-1-1 224 0,-12-1-48 15,-8 2-16-15,1-4 0 0,4-4 0 0,5-5 0 16,4-7 0-16,-3-3 0 0,-10-4 64 0,-7-2 16 16,-5-2 0-16,-9-1 0 0,-6-3 48 0,-10 0 16 15,-9 0 0-15,-8-7 0 0,-8-4 48 0,-8-2 16 16,-10 4 0-16,-9 4 0 0,-6 7-32 0,-3 6 0 16,-5 5 0-16,-3 9 0 0,2 6-336 0,-8 3 0 15,-5 4 0-15,-10 5-128 16,-4 8-880-16,-14 9-160 0,-19 12-48 0,-20 15-18752 0</inkml:trace>
  <inkml:trace contextRef="#ctx1" brushRef="#br0">17983 17059 0,'0'0'0,"0"0"16,0 0-16,0 0 15,0 0 1</inkml:trace>
  <inkml:trace contextRef="#ctx0" brushRef="#br0" timeOffset="40493.78">13825 11230 7359 0,'1'-2'656'0,"-1"0"-528"0,0 2-128 0,0 0 0 0,0 0 1152 0,-1-1 192 0,1-1 32 0,-2 0 16 15,-1-1 1808-15,2 0 384 0,-2 1 64 0,0 1 0 0,0 1-816 0,2 1-160 16,0 1-48-16,-1 1 0 16,2-3-960-16,0 0-192 0,0 0-32 0,4 25-16 15,-4-25-736-15,0 0-160 0,9 34-16 0,-9-34-16 16,6 33-176-16,-6-33-48 0,5 39 0 0,-3-15 0 16,-1 2-80-16,-1 0 0 0,0 3-16 0,0-3 0 15,0 0-176-15,-1-1 192 0,1 1-192 0,0-2 192 16,0-3-192-16,0-1 128 0,0-20-128 0,0 35 128 15,-2-18 0-15,2-17-128 0,-1 31 192 0,1-31-64 16,-2 24 16-16,1-14 0 0,-2 0 0 0,0-3 0 16,0 0-16-16,1-1-128 0,-1-2 192 0,-1 0-64 15,1-1-128-15,1-2 160 0,1 1-160 0,0-2 160 0,-1-2-160 0,1 4 0 16,1-4 0-16,-2 0 0 0,2-1-240 0,0-2-16 16,0 1-16-16,0-1 0 15,0-2-384-15,0-3-80 0,2 1-16 0,-2-1 0 16,0 2-1616-16,-2-2-320 0</inkml:trace>
  <inkml:trace contextRef="#ctx0" brushRef="#br0" timeOffset="40828.25">13576 11557 11967 0,'-6'0'1072'0,"3"0"-864"0,2 0-208 0,0 0 0 15,1-2 1024-15,0 2 176 0,1-1 16 0,-1 1 16 0,0 0 2080 0,0 0 400 16,0 0 96-16,0 0 16 0,54-17-960 0,-54 17-192 16,0 0-48-16,65-17 0 15,-65 17-1472-15,52-10-320 0,-52 10-48 0,54-8-16 0,-54 8-192 0,0 0-32 16,75-10-16-16,-75 10 0 16,0 0-80-16,62-10 0 0,-62 10-16 0,0 0 0 0,53-9-112 0,-53 9 0 15,0 0-16-15,0 0 0 16,63-9-80-16,-63 9-16 0,0 0 0 0,0 0 0 15,0 0-32-15,59-6-16 0,-59 6 0 0,0 0 0 0,0 0-160 0,0 0 0 16,0 0 144-16,0 0-144 16,0 0 0-16,0 0 0 0,0 0 0 0,0 0 0 15,0 0-496-15,0 0-16 0,0 0 0 0,0 0 0 16,0 0-352-16,0-2-80 0,-10 5-16 0,0 0-18704 0</inkml:trace>
  <inkml:trace contextRef="#ctx0" brushRef="#br0" timeOffset="50498.83">5689 11387 3679 0,'0'-1'320'0,"0"-1"-320"0,2 1 0 0,-2 1 0 0,0-1 880 0,0-1 96 0,0-1 32 15,1-2 0-15,-1-2 784 0,0 0 176 0,-1-1 16 0,1 0 16 16,-2 1 256-16,1 0 48 0,-1 1 16 0,-1-1 0 0,1 2-208 0,-1-1-64 15,-1 0 0-15,-1 1 0 0,1 0-512 0,-2 0-128 16,2-1 0-16,-3 0-16 0,2 2-480 0,-1-2-80 16,0 2-32-16,-1 0 0 0,0 0-256 0,-1 1-48 15,-1 2-16-15,-1-1 0 0,2 2-128 0,-2 0-32 16,0 2 0-16,0-1 0 0,0 3-128 0,-1 0-16 16,0 2-16-16,-2 1 0 0,2 2-160 15,-2-1 128-15,0 2-128 0,-1 1 128 0,0 1-128 0,0 0 0 16,1 1 0-16,0 0 0 0,1-1 0 0,0 1 0 15,4 1 0-15,-1-1 0 0,1 1 0 0,1 0 0 0,1 0-144 0,2-1 144 16,0 3 0-16,1-5 0 16,0 0 0-16,2 1 0 0,-1-1 0 0,1 0 0 15,1-1 0-15,0 0 0 0,1 0 0 0,1-2-128 0,1 2 128 16,-1-1 0-16,3-1 0 0,0 2 0 0,-1-2 0 0,2 2 0 16,0-1 0-16,-1-1 0 0,1-1 0 0,-6-7 0 15,0 0 0-15,0 0 0 0,0 0 0 0,0 0 0 16,48 34 0-16,-48-34-128 0,0 0 128 0,0 0 0 15,0 0 0-15,0 0 0 0,69 9-128 0,-69-9 128 16,0 0 0-16,0 0-128 0,0 0 128 0,58-9 0 16,-58 9 0-16,0 0-128 0,0 0 128 0,0 0 0 15,48-27 0-15,-48 27 0 0,0 0 0 0,27-25 0 16,-27 25 0-16,17-20 144 0,-17 20-144 0,18-22 192 16,-9 9-48-16,-2 0 0 0,0 2 0 0,-3-2 0 15,2 2 32-15,0 0 0 0,-4-1 0 0,1 1 0 16,0 1 64-16,-2-1 16 0,1-2 0 0,-2 2 0 15,1-2 16-15,-2 2 16 0,1-2 0 0,-2 2 0 16,2 1-16-16,-1 1 0 0,0 0 0 0,-1 0 0 0,1 1-16 0,-1 0-16 16,0 1 0-16,-1 2 0 0,-2-1-80 0,0 0-16 15,1 2 0-15,-2 1 0 0,0 1-144 0,1 0 0 16,0 1 144-16,1-1-144 0,0 1 0 0,1 0-208 16,0-1 16-16,0 1 16 15,2 1-384-15,0 0-80 0,-1-2 0 0,2 1-16 16,0 2-224-16,0-1-32 0,3 2-16 0,-2 1-17728 0</inkml:trace>
  <inkml:trace contextRef="#ctx0" brushRef="#br0" timeOffset="51634.81">5494 11781 3679 0,'0'-2'320'0,"0"0"-320"0,0 1 0 0,0-1 0 0,0 1 576 0,0 1 64 0,0-2 0 0,0 2 0 0,0-1 720 0,0 0 160 0,-1 1 16 0,1-2 16 15,-2 2 288-15,2 2 48 0,-1-2 16 0,0 2 0 16,-1 1-48-16,2 0 0 0,-1 0 0 0,1 1 0 16,0 2-192-16,-2-2-32 0,2 3-16 0,0-1 0 15,2 1-320-15,-4 1-64 0,2 1-16 0,0-1 0 16,-1 2-272-16,1 1-64 0,-2 2-16 0,1-1 0 15,1 0-272-15,-1 1-48 0,-1 1-16 0,2 0 0 0,0-1-208 0,2 1-64 16,-2 0 0-16,1-1 0 0,2 0-112 0,0-1-16 16,1 1-128-16,-1-2 192 0,0 2-64 0,-2-2 0 15,2 3-128-15,0-1 192 16,0 1-32-16,-1 2-16 0,1-1 0 0,-1 1 0 16,-1 1-16-16,0-2 0 0,-1 4 0 0,0-2 0 15,0 1 16-15,-1 2 0 0,0 2 0 0,1 0 0 16,-2 2-16-16,2-2 0 0,0 1 0 0,0-2 0 15,3 0-128-15,-3 0 160 0,1-1-160 0,-1 0 160 0,2-2-160 16,-1 1 0-16,-1-4 144 0,2 1-144 16,-2 1 0-16,0-3 144 0,0 1-144 0,0 0 0 0,0 0 128 0,0-1-128 15,0 2 0-15,0-2 0 0,0 0 128 0,0 2-128 16,0 1 0-16,0 0 0 0,0-1 0 0,0 1 0 16,0 0 0-16,0 0 0 0,1 0 0 0,-1 2 0 15,0-1 128-15,1-1-128 0,1 1 0 0,-2 1 0 16,3-1 0-16,-2 0 0 0,2-2 0 0,-2 0 0 15,1 0 0-15,-1-1 0 0,2 0 0 0,0 1 0 16,-2-2 0-16,2 1 0 0,-2-1 0 0,1 2 0 16,-1 0 0-16,1-2 0 0,-1 0 0 0,-1 0 0 15,2 0 0-15,-1 0 0 0,-1-1 128 0,1 0-128 16,-1-2 0-16,2 2 0 0,-1-2 0 0,1 3 0 0,-1-3 0 0,0 1 0 16,1-1 144-16,-1 0-144 0,1 1 0 0,-1-1 144 15,0 2-144-15,1-2 0 0,-1 0 0 16,2 0 0-16,0 1 0 0,-2 1 0 0,2-2 0 0,-1-1 0 15,-1 0 0-15,2-2 0 0,-2 2 128 0,1 0-128 16,1 1 0-16,-2-2 0 0,0-1 0 0,1 1 0 16,-1-1 0-16,-1-1 0 0,2 0 0 0,-1 0 128 15,-1-1-128-15,1 0 0 0,1 1 144 0,-2-2-144 16,0 2 128-16,0-1-128 0,0 0 128 0,0 1-128 16,0 0 128-16,-2-2-128 0,2 4 128 0,-1-3-128 15,1-1 128-15,-1 1-128 0,-1-1 128 0,1 0-128 16,-1-1 128-16,1 2-128 0,0-2 128 0,1 0-128 15,0 2 128-15,0-2-128 0,0 0 128 0,0 0-128 16,0 2 0-16,0-2 144 0,1 1-144 0,-1-1 0 0,1 0 128 0,-1-1-128 16,2 1 0-16,-1-1 0 0,1 0 0 0,-1 0 0 15,0-1 128-15,-1 0-128 0,2-1 0 0,-1 1 0 16,-1-2 0-16,2 1 0 0,-1 0 0 0,0-1 0 16,1-1 0-16,-1 0 0 0,1 1 0 0,-1-3 0 15,1 1-208-15,-2 0 80 16,0 0-368-16,0 1-64 0,0-2-16 0,0-1 0 15,0-1-384-15,-2-2-96 0</inkml:trace>
  <inkml:trace contextRef="#ctx0" brushRef="#br0" timeOffset="52870.95">5554 13673 3679 0,'0'0'320'0,"0"0"-320"0,0 0 0 0,0 0 0 0,0 0 512 0,0 0 48 0,-2 0 0 0,2 1 0 0,0-1 400 0,0 0 96 15,-1-1 16-15,1 0 0 0,0 1 128 0,1-2 16 0,-1 2 16 0,0 0 0 16,2 2 480-16,-4-2 80 0,2-2 32 0,0 2 0 0,-1-1 176 0,-2 2 48 31,0 2 0-31,0 0 0 0,0 3-624 0,1-2-112 0,-1 1-32 0,0 1 0 16,0 1-528-16,-1-1-112 0,0 1-32 0,-1-1 0 16,3-1-192-16,-1 1-32 15,3 1-16-15,0-1 0 0,1-2-176 0,1 0-48 16,-1-1 0-16,2 0 0 0,1-1-144 0,-4-2 0 15,0 0 0-15,0 0 0 0,0 0 0 0,0 0 0 0,0 0 0 0,0 0 128 16,62 8-128-16,-62-8 192 0,0 0-192 0,0 0 192 16,0 0-16-16,0 0 0 0,55-22 0 0,-48 14 0 15,-1-1 208-15,0 0 64 0,-2-1 0 0,-1-2 0 16,-2 1 144-16,-1-2 48 0,0 3 0 0,-3 1 0 16,2-1-192-16,-5 0-16 0,1 1-16 0,-2 1 0 15,-1 2-48-15,0 0-16 0,-5 1 0 0,-1-1 0 16,0 3-112-16,-2 2-32 0,0 1 0 0,0 1 0 15,-1 2-80-15,2 1 0 0,0 2-128 0,1 1 192 16,2 2-192-16,0 0 0 0,4 1 128 0,-1 2-128 16,4-1 0-16,0 2 0 0,3-1-192 0,0 3 192 15,4-1-224-15,2 0 64 0,1 0 16 0,-5-14 0 16,0 0-128-16,0 0-32 0,44 42 0 0,-44-42 0 0,0 0 16 0,0 0 0 16,0 0 0-16,74 16 0 0,-74-16 160 0,0 0 128 15,0 0-192-15,51-20 192 0,-51 20 0 0,0 0 0 16,28-27 192-16,-20 15-48 0,-2 0 160 0,0-2 16 15,-1 0 16-15,-2 1 0 0,0-1 128 0,-5 3 32 16,2 0 0-16,-2 1 0 0,-3 1 16 0,0 1 16 16,-2 1 0-16,0 1 0 0,-3 2-112 0,0-1-32 15,-3 3 0-15,0 2 0 0,2 1-112 0,0 0-16 16,0-1-16-16,-1 3 0 0,1 3-240 0,1 1 0 16,0 0 0-16,0 0 0 0,3 0-160 0,2 0-128 15,-3-1-32-15,4 0 0 16,1-1-592-16,2 2-128 0,2-1-32 0,4 1-19536 0</inkml:trace>
  <inkml:trace contextRef="#ctx0" brushRef="#br0" timeOffset="54190.53">5887 14077 5519 0,'-4'0'496'0,"2"0"-496"0,1 0 0 0,-1 0 0 0,1 2 1280 0,0-1 144 0,1 0 48 0,-3 2 0 0,0 1 1024 0,-1 5 224 0,-1 4 32 0,0 1 16 0,-1 3-144 0,1 1-16 16,-1 2-16-16,2 1 0 16,-1 2-1200-16,1-1-240 0,1 1-64 0,1 1 0 15,0 0-464-15,2-3-112 0,0-1 0 0,3 0-16 16,1-1-176-16,2-2-48 0,1 0 0 0,-1-1 0 16,1-1-144-16,-7-15-128 0,0 0 144 0,25 37-144 15,-25-37 192-15,0 0-64 0,0 0-128 0,0 0 192 0,47 35-64 16,-47-35 0-16,0 0-128 0,0 0 192 0,0 0-16 0,0 0-16 15,0 0 0-15,65-17 0 0,-65 17 144 0,0 0 16 0,24-26 16 16,-19 14 0-16,1 1 64 0,0-2 16 0,-2 1 0 0,0-3 0 16,0 0-64-16,1-1-16 0,-4-1 0 0,2 0 0 15,-2 1 16-15,1 0 0 16,-1 0 0-16,0 2 0 0,-1 2-16 0,0 0 0 16,2 4 0-16,-1 2 0 0,1 2-80 0,-2 3-32 15,0 1 0-15,0 2 0 0,0 3-48 0,-2 3-16 16,2 3 0-16,0 5 0 0,0 1-160 0,2 3 0 15,-1 2 144-15,2 4-144 0,-2 2 0 0,2 2 0 0,1-1 0 16,2 2 0-16,3 3-144 0,-2 0 144 0,2 1-160 16,0-1 160-16,-1 0-160 0,1-3 160 0,1 3-160 0,-3-4 160 15,-2 0-160-15,-2-5 160 0,2-1-160 0,-4-1 160 16,-1-1 0-16,-1-1 0 0,-1-1 0 0,-2-1 0 16,1-4 0-16,-3 2 0 0,-3 1 176 0,-3 1-48 15,1-2 96-15,-2 0 32 0,2-2 0 0,-2-2 0 16,0 0 80-16,-1-2 32 0,3-1 0 0,0-3 0 15,-1-1-176-15,1-2-16 0,1-1-16 0,0-3 0 16,1-2-160-16,-3-1 0 0,4-1 0 0,-1-3 0 16,2-1-368-16,0-5-48 0,0-1-16 0,3-3 0 15,1-3-560-15,0-3-112 0,3-3-32 0,2-5-18624 16</inkml:trace>
  <inkml:trace contextRef="#ctx0" brushRef="#br0" timeOffset="54591.83">5873 13821 5519 0,'-7'10'496'0,"2"-4"-496"0,3 0 0 0,-1-1 0 0,0-1 1504 0,2-1 208 0,-2 3 32 0,-3 4 16 0,-1 5 848 0,-3 5 160 0,0 1 48 0,0-1 0 15,3-3-352-15,3-1-64 0,0-4-16 0,0 0 0 16,2-2-1360-16,-1-2-288 0,3-1-48 0,-1-1-16 16,1-3-448-16,0-1-96 0,0 3 0 0,1-3-128 15,1 0 0-15,1-2 0 0,-1 0-240 0,3-2 80 16,-1 1-1024-16,2-2-208 0,-1 0-32 0,1-2-11760 16</inkml:trace>
  <inkml:trace contextRef="#ctx0" brushRef="#br0" timeOffset="54792.02">5908 13876 13823 0,'0'3'1216'0,"0"0"-960"15,2 0-256-15,-2-2 0 0,1 2 1520 0,0 1 256 16,2 4 48-16,1 4 16 0,2 4 1168 0,1 1 224 0,-7-17 48 16,0 0 16-16,31 42-1088 0,-31-42-224 0,0 0-32 0,0 0-16 15,41 35-976-15,-41-35-208 16,0 0-48-16,0 0 0 0,0 0-368 0,0 0-80 15,0 0 0-15,59 20-16 0,-56-20-240 0,0 0 128 16,-1 0-128-16,-1-1 0 0,-1 1 0 0,0-2-288 0,0 2 32 0,-1-1-18560 16</inkml:trace>
  <inkml:trace contextRef="#ctx0" brushRef="#br0" timeOffset="55879.01">5861 11000 13823 0,'2'-3'1216'0,"-1"2"-960"0,-1-1-256 0,0 2 0 0,0 0 1216 0,0-1 192 0,2 0 32 0,-1-2 16 0,2-1 752 0,-2 1 160 15,1 1 16-15,-1 2 16 0,-1 3-576 0,-1 3-112 16,1-1-32-16,-2 4 0 0,0 4-336 0,-1-1-80 15,0 4-16-15,-1-1 0 0,2 4-608 0,-1-1-112 16,2 1-16-16,1-1-16 0,1-3-320 0,1 1-176 16,2-2 192-16,0-1-192 0,-4-13 0 0,0 0 0 0,0 0 0 0,36 41-144 15,-36-41-208-15,0 0-32 0,0 0-16 0,0 0 0 16,0 0 48-16,69 13 16 0,-69-13 0 0,0 0 0 16,0 0 64-16,0 0 16 0,0 0 0 0,45-27 0 15,-38 18 256-15,-3-1 0 0,1 0 0 0,-3-1 0 16,1 1 448-16,0-1 32 0,-3-2 16 0,1 1 0 15,-1-3 112-15,0 1 32 0,0 0 0 0,0 1 0 16,0 1-256-16,0 0-64 0,0 3 0 0,0 0 0 16,0 3-64-16,0 1-32 0,0 2 0 0,0 1 0 15,2 2 32-15,-2 3 0 0,3 0 0 0,-2 3 0 16,2 1-96-16,0 3-16 0,-3-10 0 0,10 29 0 16,-5-10 736-16,0 2 144 0,0 0 16 0,-5-21 16 15,13 47-864-15,-6-20-192 0,-1 2 0 0,-1 2 0 16,1 2-944-16,-3 1-144 0,-2 0-16 0,1 0-16 0,-1-3 672 15,-2-2 144-15,-1 1 32 0,-1-3 0 16,1 0 128-16,-1-3 144 0,-2 0-208 0,1-2 80 0,0 0 128 0,0-3 0 16,0 1 0-16,-1-2 0 0,1-2 192 0,0-2 0 15,1-1 16-15,-1-3 0 0,1-2 96 0,-1-2 16 16,-1-2 0-16,1-1 0 0,1-2 0 0,-2-1 16 16,0-1 0-16,1-2 0 0,-1-1-144 0,0-2-16 15,0-1-16-15,-2-1 0 0,1-4-400 0,-1 1-80 16,0-3 0-16,0-2-16 15,0 1-688-15,0-4-128 0</inkml:trace>
  <inkml:trace contextRef="#ctx0" brushRef="#br0" timeOffset="88969.93">9589 16605 3679 0,'2'-2'320'0,"-1"-1"-320"0,-1 2 0 0,0 1 0 0,0 0 784 0,0-2 96 0,2 1 16 0,-1-2 0 0,2 0 464 0,-2-2 112 15,1 2 0-15,-1 0 16 0,1 0 32 0,-2 2 0 16,-2 1 0-16,2-2 0 0,0 2 0 0,-1 0 0 16,-1 0 0-16,1 0 0 15,1 0-176-15,-1 2-16 0,1 1-16 0,0 0 0 16,0 1-352-16,0 0-80 0,1 2-16 0,0-1 0 15,2 2-416-15,0 0-96 0,0 2-16 0,1-2 0 16,0-3-208-16,1 2-128 0,2-3 160 0,-2-1-160 0,2 1 176 0,-1-3-176 16,0 0 192-16,-1 0-192 0,1 0 416 0,-2-1-32 15,-1-1 0-15,0 0 0 0,1 0 64 0,-1-1 16 16,1 1 0-16,-2-3 0 0,-1 1-16 0,0 1-16 16,1-1 0-16,-2 1 0 0,-2-1-48 0,1 0 0 15,0 0 0-15,-2 1 0 0,0-2-64 0,-1 1 0 0,-1 1-16 0,1 1 0 16,-2 0-80-16,-2 1-16 0,1 1 0 15,-3 0 0-15,2 3-208 0,-2 1 176 16,-2 3-176-16,1 0 160 0,1 3-160 0,-1 0 0 16,1 1 0-16,2 2 0 0,0-3-208 0,3 1 16 0,-1 0 16 0,3-1 0 15,1 1-160-15,0-1-48 0,-1-1 0 16,3-1 0 0,0-2-16-16,2-2-16 0,1 0 0 0,-2-1 0 0,2-1 32 0,1-1 16 0,2 0 0 0,-1-1 0 15,2 2 160-15,0-2 16 0,-7 0 16 0,0 0 0 16,0 0 48-16,0 0 0 0,0 0 0 0,0 0 0 15,56-20 128-15,-49 13 0 0,-2 1 0 0,1-1 0 16,-2-1 208-16,0 1 80 0,-1 0 16 0,0 0 0 16,-2-2 240-16,-1 1 48 0,2 1 16 0,-4 0 0 15,2 1-96-15,-2-1 0 0,-1 3-16 0,0-1 0 16,-1 3-112-16,-1-3-32 0,0 4 0 0,-1-1 0 16,1 2-176-16,-3-1-48 0,3 1 0 0,-2 0 0 15,0 1-128-15,0-1 192 0,0 3-192 0,1 0 192 0,0 0-64 0,1 1-128 16,-1 2 192-16,0 1-64 0,2 1-128 0,0 1 192 15,2-1-192-15,1 1 192 0,1 1-192 0,1-2 0 16,-1-1 0-16,2 0 128 0,1-1-128 0,-1-2 0 16,3 0 0-16,-2-1 0 0,-1-1 0 0,1-2 0 15,1-2 0-15,-1-1 0 0,1 1 0 0,-1-3 128 16,2 0-128-16,-3-2 192 0,1-3 0 0,0-2 0 16,0 1 0-16,0 0 0 0,-2 1 0 0,1-1 0 15,-2 1 0-15,0 1 0 0,-2 1-64 0,1 2 0 16,-2 1 0-16,-1 0 0 0,-1 2 800 0,-2 1 160 15,2 2 16-15,-2-2 16 16,-2 1-1680-16,1 1-336 0,1 0-64 0,0-2 0 0,-2 2 768 0,1-1 192 16,1 1 0-16,-1 0 0 0,1 1 0 0,2 1 0 15,1 1 0-15,-1-1 0 0,4 3 0 0,-1-1 0 16,4 0-144-16,1 2 144 16,2 1-720-16,2 0-64 0,-7-7-16 0,0 0-18592 0</inkml:trace>
  <inkml:trace contextRef="#ctx0" brushRef="#br0" timeOffset="90323.17">9533 12698 7359 0,'0'0'656'0,"-1"0"-528"0,1 2-128 0,-2-2 0 0,2 1 976 0,0-1 176 0,-1 1 16 0,-1 2 16 16,1 0 288-16,-1 0 48 0,2 0 16 0,-1 0 0 15,2-1-400-15,-1 0-80 0,2 1-16 0,-2 0 0 16,1-1-224-16,2 0-48 0,-1-1-16 0,-1 1 0 15,2-1-176-15,0-1-16 0,-1 0-16 0,1 0 0 16,0 0-32-16,0 0 0 0,0-1 0 0,-2 1 0 16,2-2 144-16,-2-1 32 0,2 1 0 0,0-1 0 15,0-2-48-15,0 0 0 0,-1-1 0 0,1-1 0 16,-1 1 64-16,-1-1 0 0,1 2 0 0,-2-1 0 16,1 0-48-16,-2-1 0 0,1 2 0 0,-3 0 0 15,1 1-144-15,-1 0-16 0,1 3-16 0,-3-2 0 16,0 3-160-16,-1-2-48 0,-1 4 0 0,1-1 0 15,-1 1-144-15,0 2-128 0,0 0 144 0,0 0-144 16,0 2 128-16,1 1-128 0,1 0 0 0,-1 0 0 16,2 3 0-16,1-2 0 0,0 2 0 0,2-1 0 15,-1 1-160-15,2-2 32 0,2 1 0 0,1-1 0 0,0-1-176 0,2 0-16 16,-1-2-16-16,2-3 0 16,1 1-112-16,-7-3-32 0,0 0 0 0,0 0 0 0,0 0 208 0,0 0 32 15,59-14 16-15,-49 7 0 0,-1 0 400 0,-2-2 80 16,0 1 0-16,0-2 16 0,-1 0 224 0,-2-1 32 15,2-2 16-15,-2 2 0 0,-1 1-32 0,1 2-16 16,-1-1 0-16,-2 1 0 0,-1 1-176 0,0 1-48 16,0 0 0-16,-3 1 0 0,2 2-80 0,-1 0-32 15,0 0 0-15,-3 2 0 0,3 1-32 0,-3-2-128 16,2 4 192-16,-1-1-64 0,0 2-128 0,-2 1 0 16,2 0 144-16,0 2-144 0,-2 3 0 0,1-2 0 15,0 1 0-15,1 1 128 0,0 0-128 0,0 1 0 0,2 0 0 16,1 0 0-16,-1 0-144 0,2-3 144 0,3 2-160 0,-1-4 160 15,2 2-192-15,1-3 48 0,1 1 16 0,0-1 0 16,1-3 0-16,-1 1 0 0,1-1 0 0,-2-1 0 16,2-1 128-16,0-2-192 0,-1 0 192 0,1-3-192 15,0 2 192-15,-1-3 0 0,-1-1 0 0,1-1-128 16,0 1 128-16,-2-2 0 0,0 0 128 0,-1 0-128 16,-2-1 176-16,1-1-48 0,-1 3 0 0,-2-3 0 15,-1 2 80-15,0 2 16 0,-1-1 0 0,-3 1 0 16,0 1 0-16,-1 1 0 0,0 2 0 0,0 1 0 15,-1 0-64-15,-1 2-16 0,-1 1 0 0,2 0 0 16,0 1-144-16,-1 1 128 0,1-1-128 0,0 2 128 16,1 0 720-16,0 0 144 0,2-1 32 0,-1 1 0 15,3 0-1872-15,0 0-368 0,1 1-80 0,2-1-16 16,1 1 96-16,2 0 32 0</inkml:trace>
  <inkml:trace contextRef="#ctx0" brushRef="#br0" timeOffset="101785.79">12168 18416 3775 0</inkml:trace>
  <inkml:trace contextRef="#ctx0" brushRef="#br0" timeOffset="106125.68">4169 16323 1839 0,'-1'2'160'0,"-1"-1"-160"0,1 1 0 0,1-1 0 0,0 0 576 0,-2 1 96 16,1 2 16-16,-3 3 0 0,0 3-48 0,-2 3-16 16,-1 2 0-16,-2 4 0 0,2-1 32 0,-3 3 16 15,2 3 0-15,0 5 0 16,-2 0 16-16,3 1 0 0,-1-3 0 0,1-2 0 16,0 2 0-16,0-2 0 0,3-1 0 0,0 0 0 15,1 0-48-15,2-1 0 0,-1 0 0 0,2-6 0 16,0-2-64-16,0-1 0 0,2 2-16 0,-1 1 0 0,0 0-192 0,2 0-48 0,-1-5 0 0,0 0 0 15,1-1 16 1,2 0 0-16,-1 1 0 0,1-3 0 0,0 0 16 0,-1-2 0 0,0-3 0 0,-1 0 0 16,1-1 64-16,0 0 16 0,-1-1 0 0,2-1 0 15,-3 0-64-15,3 1-16 16,-1-2 0-16,-1 1 0 0,-1 1-160 0,0 0-48 16,-1 1 0-16,-1 3 0 0,-1-2-144 0,1 3 0 15,-2-1-160-15,1 0 160 16,1-1-1040-16,-1 1-112 0,1 1-32 0,1-1-8720 0</inkml:trace>
  <inkml:trace contextRef="#ctx0" brushRef="#br0" timeOffset="106961.03">12932 16208 2751 0,'1'4'256'0,"-1"0"-256"0,2 2 0 0,-2-4 0 0,0 3 768 0,1-1 128 0,0 4 0 0,1 5 16 0,1 6 480 0,1 5 80 16,2 5 32-16,-6-29 0 0,14 65-272 0,-14-65-48 15,15 69-16-15,-15-69 0 0,14 71-224 0,-8-37-48 16,0 0-16-16,-4-2 0 0,1 1-64 0,-1-3-16 15,-5-1 0-15,1-2 0 0,0-2-16 0,-1-3 0 16,0-4 0-16,0-1 0 0,0 1-176 0,0 1-32 16,-1-2-16-16,1-3 0 0,1 0-304 0,-1-4-64 15,1-3-16-15,1-1 0 0,1-1-176 0,-3-1-176 16,0 2 48-16,-2 0 0 16,-1-1-1616-16,-2 2-320 0</inkml:trace>
  <inkml:trace contextRef="#ctx0" brushRef="#br0" timeOffset="112356.5">15374 12279 11967 0,'-1'-3'1072'0,"1"0"-864"0,0 2-208 0,0-1 0 0,0 2 1216 0,-2-1 192 0,1-2 32 0,0 0 16 0,-1-1 1456 0,1 0 288 16,-2 1 64-16,1 1 16 0,1 2-784 0,1 2-176 16,-1 2-16-16,-1 3-16 15,2 2-1072-15,-1 2-224 0,-1 3-32 0,1 3-16 16,0 1-432-16,-1 2-64 0,1 0-32 0,-1 3 0 16,1 1-128-16,-2 1-32 0,3 3 0 0,-1 0 0 15,-1-2-80-15,1-1-32 0,-1-1 0 0,2 0 0 16,-1-1-144-16,0-2 0 0,-1 2 144 0,1-2-144 15,-1-1 0-15,2-2 128 0,0 0-128 0,0-1 0 16,2-1 0-16,-1-1 0 0,1 0 0 0,0-1 128 16,1-3-128-16,-1 0 0 0,1-2 128 0,-1-1-128 15,0-1 128-15,-1-2-128 0,2-1 128 0,-2 0-128 16,1-1 128-16,-1 0-128 0,2 0 160 0,-2-2-160 0,4 0 176 0,-2-1-176 16,1 2 192-16,1-4-192 0,3 2 176 0,-1-1-176 15,0 0 160-15,-7 1-160 0,0 0 176 0,0 0-176 16,0 0 192-16,0 0-192 0,59-16 128 0,-59 16-128 15,0 0 0-15,0 0 0 0,0 0 128 0,0 0-128 16,62-16 0-16,-53 14 0 0,-2 0 0 0,0 1 0 16,-2-1 0-16,0 2 0 0,-1-1 0 0,-1 1 0 15,0 0 0-15,-2 0 0 0,0 0 0 0,-1 0 0 16,0 0 0-16,0 1 0 16,0-1-320-16,0 0-112 0,-1-1-16 0,0 0-16 15,1-1-592-15,-2-1-112 0,2-1-32 0,0-2-17216 0</inkml:trace>
  <inkml:trace contextRef="#ctx0" brushRef="#br0" timeOffset="112607.29">15323 12584 12895 0,'-8'-2'1152'0,"4"1"-928"0,1 0-224 0,1 1 0 0,2-2 2720 0,0 2 496 0,0 0 112 0,2-1 0 0,1-1 80 0,1 1 16 0,4-2 0 0,-8 3 0 15,0 0-1760-15,0 0-336 0,63-11-80 0,-63 11-16 32,0 0-720-32,64-14-160 0,-64 14-32 0,0 0 0 15,67-20-128-15,-67 20-16 0,0 0-16 0,54-17 0 0,-54 17-160 0,0 0 0 16,0 0 144-16,0 0-144 0,57-17 0 0,-49 14-160 16,-3 3 16-16,-1-1 0 0,-1 1-944 0,0 0-176 0</inkml:trace>
  <inkml:trace contextRef="#ctx0" brushRef="#br0" timeOffset="112867.81">15311 12252 29487 0,'0'-2'2624'0,"1"1"-2112"0,2 0-512 0,-2 1 0 16,1 0 1264-16,1-2 144 0,1 1 16 0,3-1 16 15,-7 2 512-15,0 0 96 0,0 0 32 0,0 0 0 16,62-4-1248-16,-62 4-256 0,0 0-64 0,0 0 0 16,0 0-288-16,72-1-64 0,-72 1-16 0,0 0 0 15,0 0-144-15,0 0 0 0,69-14 0 0,-69 14 0 16,0 0 0-16,0 0-192 0,47-23 64 0,-36 16 128 16,0 1-384-16,-1 1 64 0,0 0 0 0,-3 1 0 15,2 1-368-15,-1 2-64 0,1-1-16 0,-2 4-17536 16</inkml:trace>
  <inkml:trace contextRef="#ctx0" brushRef="#br0" timeOffset="113175.42">15877 12653 19343 0,'0'0'848'0,"0"0"192"0,0 0-832 0,0 0-208 16,0 0 0-16,0 0 0 0,0 0 1952 0,0 0 352 16,52 33 64-16,-52-33 0 0,0 0 704 0,48 36 128 15,-48-36 16-15,0 0 16 0,47 38-2016 0,-47-38-416 16,0 0-80-16,0 0-16 0,49 46-320 0,-49-46-80 16,0 0-16-16,0 0 0 0,43 36-32 0,-43-36 0 15,0 0 0-15,0 0 0 0,0 0-112 0,0 0-16 16,0 0-128-16,52 30 192 0,-48-29-192 0,-1 1 0 15,0-1 0-15,0-1 0 0,-2 0-192 0,1-1-128 0,-1-1-16 0,-1 0-16 32,0-1-880-32,0-1-176 0</inkml:trace>
  <inkml:trace contextRef="#ctx0" brushRef="#br0" timeOffset="113389.33">16055 12508 15663 0,'-1'0'1392'0,"-1"0"-1120"0,2 1-272 0,0 0 0 16,0 1 2720-16,-1 1 480 0,-1 2 112 0,-2 5 16 16,-1 6 240-16,-2 3 48 0,-1 5 16 0,0 2 0 0,-2 2-2288 0,0 0-464 15,0 2-96-15,-2-2-16 0,0 2-256 0,0-3-48 16,0 3-16-16,2-6 0 0,2-3-192 0,-1-4-32 16,4 0-16-16,1-5 0 0,1-2-208 0,1-3 128 15,2-4-128-15,2-1 0 0,1-2-128 0,1-5-128 16,3-2-32-16,1-4 0 15,4-2-624-15,-1-2-128 0,3-2-32 0,-1-2-17856 16</inkml:trace>
  <inkml:trace contextRef="#ctx0" brushRef="#br0" timeOffset="113795.36">16489 12120 11967 0,'-4'-5'1072'0,"1"2"-864"0,1 0-208 0,1 2 0 0,1 1 3120 0,0 0 576 15,-2 1 112-15,2 2 32 16,-1 3 128-16,0 4 16 0,-1 4 16 0,-1 7 0 16,2 3-2544-16,0 4-512 0,1 6-112 0,1 0 0 0,0 3-368 0,1-2-64 15,1 0-16-15,-1 1 0 0,3-3-128 0,-2 0-16 16,2-5-16-16,-1-1 0 0,1-3-224 0,-1-3 128 16,2 0-128-16,-2-2 0 15,0-1 0-15,0-1 128 0,-1-3-128 0,0 0 0 0,1 1 0 0,-1-4 0 16,0 0 0-16,0-2 0 0,-2-2 0 0,0-3-160 0,1 0 32 0,-2-2 0 31,1-2-288-31,-1-2-48 0,0 1-16 0,2-2 0 16,-2-1-752-16,0-1-160 0</inkml:trace>
  <inkml:trace contextRef="#ctx0" brushRef="#br0" timeOffset="114027.92">16297 12554 27647 0,'-2'2'1216'0,"2"-1"256"0,2-1-1168 0,-1 1-304 0,0-1 0 0,2 0 0 0,0 0 2112 0,4 2 352 16,-7-2 80-16,0 0 16 0,0 0-880 0,76 0-160 15,-76 0-48-15,0 0 0 0,77-6-752 0,-77 6-144 16,0 0-48-16,77-13 0 0,-77 13-192 0,0 0-32 16,68-11-16-16,-68 11 0 15,0 0-160-15,0 0-128 0,68-14 144 0,-68 14-144 16,0 0 0-16,0 0 0 0,54-13-208 0,-54 13 64 15,0 0-480-15,0 0-80 16,0 0-32-16,55-14-18496 0</inkml:trace>
  <inkml:trace contextRef="#ctx0" brushRef="#br0" timeOffset="114478.29">16959 12434 25791 0,'0'0'2304'0,"0"1"-1856"16,2 1-448-16,-2 1 0 0,0 0 1792 0,1 1 272 0,-1 4 48 0,1 5 16 15,1 5 128-15,1 6 32 0,-2 2 0 0,2-1 0 0,-2 2-1376 0,2-2-272 16,0 0-48-16,0-1-16 16,0 2-224-16,1-2-48 15,2 0-16-15,-2-2 0 0,0-4-160 0,0-1-128 16,0 0 144-16,1-2-144 0,-2 0 0 0,-1-4 0 15,1-1 0-15,-1-2 0 0,0-1 0 0,1-3 0 0,0 1 0 0,0-4 0 16,0 1 0-16,-2-4 0 0,1-1 0 0,-1-1-160 16,-1-2 160-16,0-1 0 0,0 0 0 0,-1-1 0 15,-1-2 0-15,1 0 128 0,1-1 0 0,-2 1 0 16,2-1 0-16,0-2 0 0,0 0 0 0,2-1 0 16,1 0-128-16,1 0 144 0,0 0-144 0,2-1 160 15,1 0-160-15,0 1 0 0,0 1 144 0,0 0-144 16,0 2 0-16,0 1 0 0,2 3 0 0,-2 1 0 15,0 1 0-15,1 1 0 0,-8 4 0 0,0 0 0 16,0 0 0-16,0 0 0 0,0 0 0 0,55-12 128 16,-55 12-128-16,0 0 0 0,0 0 128 0,0 0-128 15,0 0 0-15,0 0 0 0,0 0 0 0,62-1 0 16,-55 2 0-16,-1-1-288 0,0 0 48 0,-1 0 16 16,2 0-480-16,-1 0-80 0,1-1-32 0,0 1-12192 15,0-2-2448-15</inkml:trace>
  <inkml:trace contextRef="#ctx0" brushRef="#br0" timeOffset="115064.4">17677 12690 2751 0,'5'-2'128'0,"-2"1"16"0,2 0-144 0,-3-1 0 0,0 1 0 0,-1-1 0 0,2 2 1920 0,1-3 368 0,2 1 64 0,-6 2 16 0,0 0 800 0,0 0 160 0,0 0 48 0,0 0 0 15,48-23-560-15,-42 17-96 0,-1 2-32 0,-1-1 0 16,2-1-688-16,-3 0-144 0,0-1-16 0,0-1-16 16,-2-1-832-16,-1-1-160 0,-1-1-48 0,-2 0 0 15,0-1-272-15,-1 0-48 0,-1 0-16 0,-2 0 0 16,2 2-144-16,-4 0-48 0,-2-1 0 0,-2 1 0 15,1 3-96-15,-3 0-32 0,1 1 0 0,-1 3 0 16,-1 3-128-16,2 3 0 0,0 3 0 0,-2 2 0 16,-1 5 0-16,1 1-192 0,-1 4 0 0,2 2 16 0,3 1 16 0,2 0 0 15,3 2 0-15,3 0 0 16,1-1 0-16,1-1 0 0,5 1 0 0,0-3 0 0,1 0-48 0,-4-19-16 16,17 32 0-16,-17-32 0 0,0 0-32 0,35 37 0 15,-35-37 0-15,0 0 0 0,0 0 128 0,63 16 128 16,-63-16-208-16,0 0 80 0,0 0 128 0,60-25 0 15,-60 25 0-15,29-22 0 0,-15 8 208 0,-2 0-16 16,1-3-16-16,-2 1 0 0,1-1 80 0,-2 2 0 16,-2-1 16-16,-1 2 0 0,0 0 48 0,-1 0 0 15,0 2 0-15,-2 3 0 0,-1 0 64 0,-1 2 0 16,0 3 16-16,-1 1 0 0,-1 3 48 0,2 0 0 16,-2 4 0-16,-2 2 0 0,2 1 0 0,0 3 16 15,2 4 0-15,-1-3 0 0,1 2-208 0,-1 1-64 16,5 3 0-16,-1-1 0 0,1 0-192 0,1-1 0 15,0-3 0-15,0 1 0 0,0-3 128 0,0 0-128 16,0-3 0-16,-1-1 0 0,1-2 0 0,-1 0 128 16,-2-3-128-16,2 2 0 0,-2-3-256 0,1 0-80 0,0-1-32 0,-1-2 0 31,2 2-976-31,-1-2-208 0</inkml:trace>
  <inkml:trace contextRef="#ctx0" brushRef="#br0" timeOffset="115680.85">18344 12707 31327 0,'-7'10'1392'0,"4"-5"272"0,1 2-1328 0,1 0-336 0,-1-1 0 0,2 0 0 0,-1 1 1104 0,1 7 160 0,-1 8 16 0,-1 8 16 0,2 4-96 0,0 1-32 0,3-1 0 0,1-1 0 15,1-2-656-15,0-1-144 0,2-5-32 0,0-1 0 16,-7-24-336-16,16 37 0 0,-16-37 0 0,15 31 0 15,-9-20 0-15,0 0 0 16,-1-2 0-16,-2-2 0 0,0-1-160 0,-2-2 160 0,1-3-192 0,-2-2 192 16,-2-1-192-16,2-2 64 15,-1-3 128-15,-2-1-208 0,-1-4 400 0,0 0 64 16,-1-3 32-16,0 0 0 0,1-2 160 0,-2-3 48 0,2-2 0 0,-3-2 0 16,1 0-48-16,-1-6-16 0,-2-5 0 0,2-4 0 15,0 6-112-15,0-8-32 0,0-5 0 0,3-4 0 16,1-1-128-16,5 1-32 0,2 5 0 0,4 3 0 15,2 5-128-15,3 4 0 0,1 4 0 0,1 5 0 16,2 4-144-16,2 4-16 0,-19 16 0 0,34-19 0 16,-34 19-96-16,0 0 0 0,0 0-16 0,63 0 0 15,-63 0 32-15,0 0 16 0,50 39 0 0,-50-39 0 16,29 40 96-16,-19-18 128 0,-1 1-208 0,-5 0 80 16,-4-2 128-16,-3 0 0 0,-4-1 0 0,-3-1-128 15,-3 1 128-15,-1-3 0 0,-3 0 128 0,0-1-128 16,-1-2 160-16,0-1-32 0,-2-4-128 0,0 1 192 0,2-1 128 0,2-4 0 15,4 0 16-15,0-4 0 0,1-1-336 0,1-1 0 16,2-1 0-16,1-1 0 16,1 2-432-16,3-2-144 0,2 2-48 0,1 1 0 15,2 0-736-15,3 0-160 0</inkml:trace>
  <inkml:trace contextRef="#ctx0" brushRef="#br0" timeOffset="116115.21">18941 12530 5519 0,'-4'-7'496'0,"2"3"-496"0,1 0 0 0,0 1 0 0,-1 1 2960 0,2 2 496 0,-1 0 112 0,-1-1 16 0,2 1 1120 0,-2 3 224 15,-1 1 64-15,-1 3 0 0,1 3-2896 0,0 3-576 16,0 4-112-16,0-2-32 15,2 4-800-15,-1-1-144 0,2 0-48 0,2-1 0 16,1 2-192-16,1-2-64 0,0-1 0 0,-4-16 0 16,0 0-128-16,21 40 0 0,-21-40 0 0,0 0 128 15,0 0-128-15,53 34 0 0,-53-34 0 0,0 0 0 16,0 0 0-16,62-3-144 0,-62 3 144 0,0 0-160 16,39-21 160-16,-27 11 0 0,-3-1 0 0,3-2-128 15,-1-3 128-15,-2 1 176 0,0-1-48 0,-3-1 0 16,1 2 224-16,-4-2 32 0,0 1 16 0,-3-1 0 0,-2 1 176 15,-2-3 16-15,-3 2 16 0,-1-1 0 16,-4 1 48-16,0 0 16 0,-3 1 0 0,-1-1 0 0,-3 3-32 0,-2 3 0 16,0 3 0-16,0 3 0 0,-2 5-96 0,0 3-32 15,2 4 0-15,1 2 0 0,1 3-256 0,2 1-64 16,0 4-16-16,3 0 0 16,1 1-560-16,3 1-96 0,3 1-32 0,1-2 0 15,3 2-736-15,2-1-160 0,2 1-16 0,2-1-20384 0</inkml:trace>
  <inkml:trace contextRef="#ctx0" brushRef="#br0" timeOffset="116482.9">19454 11859 8287 0,'0'-3'736'0,"0"2"-592"0,1 1-144 0,1 0 0 0,-2 0 3424 0,0 1 656 0,1 1 128 0,-1 2 16 0,2 3-416 0,-1 4-96 0,-1 8 0 0,0 2-16 16,0 4-1888-16,0 2-368 0,1 4-80 0,-1 0-16 15,3 0-720-15,1 0-160 0,2 5-16 0,1-2-16 16,2 0-208-16,-1-2-32 0,-1-2-16 0,-1-2 0 16,2 2-176-16,-2-4 0 0,0 0 0 0,-1-2 0 0,-5-24 0 0,10 44 0 15,-6-23 0-15,-2-1 0 0,1-2 0 0,-3-1 0 16,1-1 0-16,-1-4 0 0,1 0 0 0,-1-3 0 16,0 0-144-16,0-3 144 0,2-1-416 0,-2-2 32 15,3-2 0-15,0-1-12304 16,-1-1-2464-16</inkml:trace>
  <inkml:trace contextRef="#ctx0" brushRef="#br0" timeOffset="117033.96">19857 12646 14623 0,'5'-1'320'0,"-1"-1"64"0,-1 1 0 0,0-1 48 0,0 2-432 0,0-1 0 0,0 0 0 0,2-1 0 16,4-2 3888-16,-9 4 688 0,0 0 144 0,36-17 16 16,-36 17-2160-16,0 0-432 0,33-20-96 0,-25 13 0 15,1 1-1040-15,-2-2-208 0,1 1-32 0,-2-2-16 16,-2 1-208-16,0-1-32 0,-1 0-16 0,-1-3 0 16,-1 1 0-16,-2 0 0 0,-2-1 0 0,-1 1 0 15,-2 0-48-15,-1-1 0 0,-2 4 0 0,-2-1 0 0,0 5-128 0,-3 3-48 16,-3 1 0-16,0 4 0 0,0 3-272 0,-3 3 0 15,0 3 0-15,2 1 0 16,0 3-384-16,-1 0-48 0,5 0 0 0,1 1 0 16,4 2 16-16,0-2 0 0,5 1 0 0,1-1 0 0,3-2 32 0,3-1 16 15,1 1 0-15,2-4 0 16,-6-12-32-16,0 0-16 0,0 0 0 0,0 0 0 0,45 40 32 0,-45-40 0 16,0 0 0-16,0 0 0 0,0 0 176 0,0 0 32 15,63-14 16-15,-53 7 0 0,-1-2 160 0,-1 1 192 16,2-2-32-16,-3-1-16 0,2-1 128 0,-4 0 32 15,1 2 0-15,0-2 0 0,-3 4 80 0,1-1 32 16,-3 2 0-16,1 0 0 0,-1 0 96 0,-1 2 0 16,0 0 16-16,0 2 0 0,0 1-144 0,1 0-16 15,1 2-16-15,-1 0 0 0,2 3-96 0,0 0 0 16,1 3-16-16,-4-6 0 0,0 0-112 0,0 0 0 0,0 0-128 0,42 43 192 16,-42-43-192-16,0 0 0 0,0 0 0 0,49 43 0 15,-49-43 0-15,0 0-160 0,0 0 160 0,0 0-192 16,62 32-128-16,-62-32-16 0,0 0-16 0,0 0 0 31,0 0-256-31,0 0-48 0,69-1-16 0,-58-3-12512 0,-1-1-2496 0</inkml:trace>
  <inkml:trace contextRef="#ctx0" brushRef="#br0" timeOffset="117314.22">20350 12006 34095 0,'-5'-7'1504'0,"4"3"320"0,-1 1-1456 0,1 1-368 0,0 1 0 0,1 1 0 0,0 1 1792 0,0 2 304 0,0 2 48 0,1 4 16 0,2 4-880 0,1 5-160 15,2 4-32-15,1 3-16 0,1 3-368 0,2 3-80 16,1 3-16-16,1 3 0 0,1 7-208 0,-1-2-32 16,2 2-16-16,-1-4 0 0,-3-6-224 0,0-2-128 0,-10-32 128 0,21 58-128 15,-21-58 0-15,18 41 0 0,-18-41 0 0,0 0 128 16,0 0-128-16,30 48 0 0,-30-48 0 0,0 0 0 15,0 0-320-15,0 0-16 0,0 0-16 0,0 0 0 32,0 0-608-32,0 0-128 0,0 0-32 0,0 0 0 15,0 0-352-15,23-13-80 0</inkml:trace>
  <inkml:trace contextRef="#ctx0" brushRef="#br0" timeOffset="117485.15">20276 12392 29663 0,'-4'-2'640'0,"1"1"144"0,2 1 32 0,1-2 16 0,1 2-656 16,0 0-176-16,2-1 0 0,0 0 0 0,4-1 2848 0,4-1 544 0,-11 3 96 0,0 0 32 16,51-14-1920-16,-51 14-368 0,0 0-80 0,60-17 0 15,-60 17-464-15,0 0-96 0,58-17-16 0,-58 17 0 0,0 0-432 0,53-14-144 16,-53 14 0-16,0 0 0 16,0 0-608-16,0 0-224 0,64-8-64 0,-64 8-19808 15</inkml:trace>
  <inkml:trace contextRef="#ctx0" brushRef="#br0" timeOffset="117935.98">20992 12414 19343 0,'0'0'1728'0,"-1"0"-1392"0,1 0-336 0,0 0 0 0,0 2 2384 0,0-1 416 0,0 3 80 0,1 2 0 15,-1 4-192-15,2 3-32 0,1 2-16 0,-2 1 0 16,0 1-1536-16,2 1-304 0,1-1-64 0,1-1-16 15,0-2-384-15,1 0-80 0,0-2 0 0,-2-2-16 0,0 0-240 0,0-1 0 16,1-2 128-16,-3 0-128 0,1-1 0 0,0-2 0 16,-2 1-144-16,1-2 144 15,-1 1-960-15,1-2-112 0</inkml:trace>
  <inkml:trace contextRef="#ctx0" brushRef="#br0" timeOffset="118689.62">21285 12452 30399 0,'1'2'1344'0,"-1"-2"288"0,2 1-1312 0,-1 1-320 16,0-1 0-16,-1 2 0 0,2 0 1360 0,-1 4 208 16,2 3 32-16,0 2 16 0,0 5-176 0,-2 2-32 0,2-1-16 0,-2 0 0 15,2 1-1056-15,1-2-208 16,1-2-128-16,-1 1 160 0,3-2-160 0,0-1 0 0,-7-13 0 0,0 0 0 15,0 0-320-15,0 0 16 0,52 35 0 16,-52-35 0-16,0 0 112 0,0 0 32 0,54-11 0 0,-41 2 0 16,-13 9-160-16,28-20-16 0,-15 8-16 0,-4-1 0 15,1-1 576-15,-3 0 112 0,-2 0 32 0,-4-2 0 16,-2 1 128-16,-4-2 16 0,-2 1 16 0,-3-1 0 16,-1 2-80-16,-3-4-32 0,-3 1 0 0,-3 1 0 15,-1-1-64-15,0 2-16 0,3 2 0 0,-2 3 0 16,-1 1-32-16,1 3-16 0,0 2 0 0,5 1 0 15,0 4 0-15,4 0 0 0,1 2 0 0,2 0 0 16,1 3-160-16,1-1-128 0,3 1 144 0,2 3-144 16,-1-1 0-16,4 0 0 0,2 1-128 0,2 1 128 0,-6-9-288 0,0 0 48 15,0 0 16-15,0 0 0 16,73 36-96-16,-73-36 0 0,0 0-16 0,71 6 0 16,-71-6 80-16,0 0 0 0,75-4 16 0,-75 4 0 0,0 0 112 0,75-6 128 15,-75 6-208-15,0 0 80 0,66 2 128 0,-66-2 0 16,0 0 0-16,62 14 0 0,-62-14 0 0,0 0 0 15,0 0 0-15,66 35 0 0,-66-35 0 0,0 0 0 16,0 0 0-16,0 0 0 0,41 42 0 0,-38-35 0 16,-3 1 0-16,0-3-128 0,-3 1 128 0,1-2 0 15,-1-1 160-15,-3 1-160 0,2-2 320 0,-2-1-16 16,1 0-16-16,-1-2 0 0,2 1 112 0,-2-3 32 16,2-1 0-16,1-3 0 0,-1 1-48 0,1-2-16 15,1-1 0-15,1-1 0 0,1 0-128 0,1-2-32 0,2-2 0 16,0-1 0-16,1 0-80 0,3-2-128 15,1 1 176-15,0-1-176 0,0 2 128 0,4-2-128 0,2 0 0 0,0 1 0 16,3 1 0-16,0 2 0 0,1 2 0 0,-18 11 0 16,36-16 0-16,-36 16-176 0,0 0 176 0,0 0-160 15,66-1 16-15,-66 1 0 0,0 0 0 0,0 0 0 16,58 40 0-16,-58-40 0 0,0 0 0 0,34 52 0 16,-34-52 144-16,20 44 0 0,-13-20-144 0,0-2 144 15,-2 2 0-15,0-1 0 0,0-2 0 0,1-3 0 16,0-2 0-16,-1-2 0 0,1-3 0 0,0-2 0 15,-2-1 144-15,1-3-144 0,0-1 160 0,-1-3-160 16,0 1 144-16,-1-2-144 0,0 0 128 0,-2-3-128 16,2 1 0-16,-2-2 0 0,1-2-224 0,-1 1 80 15,-1-1-672-15,0-2-128 0,0-1-16 0,-1 1-18960 16</inkml:trace>
  <inkml:trace contextRef="#ctx0" brushRef="#br0" timeOffset="118871.67">21215 12077 39615 0,'-14'0'1760'0,"9"0"352"0,0 1-1680 0,1-1-432 0,3-1 0 0,-1 1 0 0,2-2 288 0,-1 1-32 0,1-1 0 0,0 1 0 16,1-2-752-16,4 0-144 0,-1 3-48 0,-1 3 0 0,0 3 496 0</inkml:trace>
  <inkml:trace contextRef="#ctx0" brushRef="#br0" timeOffset="120797.12">15785 13359 13823 0,'2'0'1216'0,"-2"0"-960"0,1 0-256 0,-1 0 0 0,2 2 1536 0,-2-1 272 0,2 3 48 0,1 4 16 0,3 1 928 0,-1 7 176 0,1 4 32 0,1 2 16 15,-1 4-1120-15,-1 2-240 0,3 2-32 0,-4 2-16 16,1 1-576-16,0 1-112 0,-2-2-32 0,-2 1 0 15,0-5-480-15,-1 0-96 0,0 5-32 0,0-1 0 16,-1-2-288-16,-2-1 160 0,0 1-160 0,0 0 128 16,-1-3-128-16,1-3 0 0,2-2 0 0,-2-2 0 15,3-2 0-15,0-4 0 0,0 1 0 0,0-3 0 16,2 1 128-16,-2 0-128 0,1-2 0 0,0 0 128 16,1 1-128-16,1-4 128 0,-1 2-128 0,1-3 128 15,2 0-128-15,-3-1 0 0,1-1 144 0,0 0-144 16,0-1 144-16,1 0-144 0,0 0 192 0,1-2-192 15,0-1 192-15,-5-1-64 0,0 0 0 0,0 0-128 0,0 0 240 0,0 0-64 16,0 0-16-16,65-4 0 0,-65 4 32 0,0 0 0 16,0 0 0-16,0 0 0 0,71-8-64 0,-71 8 0 15,0 0 0-15,0 0 0 0,0 0-128 0,63-8 128 16,-63 8-128-16,0 0 128 0,0 0-128 0,0 0 0 16,0 0 144-16,0 0-144 0,63-1 0 0,-58 1 0 15,-1 0 0-15,-1 1 0 0,0-1 0 0,0 2 0 16,0-2 0-16,0 1 0 0,-1-1 0 0,0 0 0 15,-1 0-160-15,2-1 160 16,-2 1-448-16,1-2 0 0,-1 1 16 0,2 0 0 16,0-2-128-16,-2 0-16 0,2 0-16 0,-1-2 0 15,0 0-1504-15,1 0-288 0</inkml:trace>
  <inkml:trace contextRef="#ctx0" brushRef="#br0" timeOffset="121143.74">16071 13997 14735 0,'0'2'1312'0,"0"0"-1056"0,0 1-256 0,0-2 0 0,1 2 1872 0,0 0 320 0,1 2 64 0,1 5 16 16,4 3 928-16,-7-13 192 0,0 0 48 0,38 44 0 16,-38-44-1552-16,0 0-304 0,63 29-64 0,-63-29-16 15,0 0-832-15,77 13-160 0,-77-13-48 0,0 0 0 0,77 3-112 0,-77-3-32 16,0 0 0-16,81 0 0 0,-81 0-64 0,0 0-32 15,62-1 0-15,-62 1 0 0,0 0-16 0,0 0 0 0,0 0 0 0,65 5 0 16,-65-5 16-16,0 0 0 16,0 0 0-16,0 0 0 0,7 24 32 0,-14-15 16 15,-4-1 0-15,-5 2 0 0,1 3-48 0,-2-1-16 16,-2-2 0-16,-2 0 0 0,-4 2-16 0,-1-1 0 16,0 0 0-16,2-1 0 0,-2 0 0 0,5-3-16 15,3 0 0-15,2 0 0 0,2-1-176 0,0-1 0 16,2 1 0-16,3-2 0 15,1 1-448-15,4-1-80 0,0-1-16 0,3-1 0 16,1 1-592-16,1 0-112 0</inkml:trace>
  <inkml:trace contextRef="#ctx0" brushRef="#br0" timeOffset="121573.8">17143 13980 24879 0,'-3'4'1088'0,"2"-1"256"0,1 2-1088 0,1 1-256 0,0 0 0 0,1-2 0 0,-1 3 1552 0,2 6 256 0,1 5 48 0,2 9 16 0,2 10 240 0,0-1 64 16,-1 1 0-16,-2-2 0 0,1-4-1184 0,0 1-224 15,-2-3-64-15,-1-2 0 0,1 0-368 0,-3-5-80 16,2 0 0-16,-2-4-16 0,1-4-240 0,-1-1 128 16,1-3-128-16,-1-2 0 0,1-2 0 0,-1-2 0 0,0-2 0 0,-1-1 0 31,0-2-480-31,2-2-96 0,-2-3 0 0,1-1-17920 0</inkml:trace>
  <inkml:trace contextRef="#ctx0" brushRef="#br0" timeOffset="121878.27">16925 13926 14735 0,'2'-18'640'0,"2"3"160"15,3 3-640-15,0 2-160 0,0 3 0 0,0 1 0 0,-4 5 1536 0,-3 1 256 16,42-27 64-16,-3 6 16 0,7 1 1520 0,-46 20 288 16,93-23 64-16,-93 23 16 15,85 2-1760-15,-85-2-336 0,69 12-80 0,-69-12-16 16,0 0-928-16,78 34-192 0,-78-34-48 0,0 0 0 0,50 41-80 0,-50-41 0 15,0 0-16-15,25 43 0 0,-22-28-48 0,-5-1 0 16,-2 2 0-16,-3-1 0 16,-3 0 48-16,-4 0 0 0,-3 2 0 0,-3 1 0 0,-1-1-48 0,-1-1-16 15,-4-1 0-15,-1 0 0 0,0-3-64 0,1-3-16 16,3-4 0-16,2-2 0 0,0 0-160 0,1-2 0 16,1-1 0-16,4 0 0 15,2 0-560-15,2-1-144 0,2 0-16 0,4-1-16 16,3 2-352-16,2-1-64 0,3 1 0 0,3 0-17248 0</inkml:trace>
  <inkml:trace contextRef="#ctx0" brushRef="#br0" timeOffset="122362.88">17530 14365 20271 0,'-3'2'896'0,"2"-2"192"0,-2 0-880 0,1 0-208 0,1 1 0 0,1-1 0 16,-1 2 3104-16,-4 0 576 0,1 3 112 0,0 2 32 16,-2 3-1328-16,2-1-272 0,1 3-48 0,0 0-16 15,2 1-1312-15,1 0-256 0,3 0-48 0,-2-1-16 16,3 2-224-16,-1 1-48 0,1 0-16 0,1-1 0 16,-1-2-240-16,0-1 128 0,-1 0-128 0,1-1 0 0,0-1 0 0,-1-4 0 15,-1-1 0-15,1-1 0 16,-2 0 0-16,-1-3 128 0,1 0-128 0,-1-1 0 15,2-2 192-15,-2 0-16 0,0-3 0 0,0 1 0 0,1-1 64 0,-1-1 16 16,0-1 0-16,2-2 0 0,-2 0-64 0,1-2-16 16,2 1 0-16,-2-2 0 0,2 2-176 0,-1 0 192 15,0 0-192-15,3 1 192 0,-3-2-192 0,3 4 0 16,-1-2 144-16,0 3-144 0,0 0 0 0,1 1 128 16,-1 2-128-16,1 1 0 0,1 2 0 0,1-1 128 15,-7 2-128-15,0 0 0 0,0 0 0 0,0 0 128 16,0 0-128-16,0 0 0 0,64 9 0 0,-64-9 0 15,0 0 0-15,0 0 0 0,0 0 0 0,63 8 0 16,-63-8 0-16,0 0 0 0,0 0 0 0,0 0 0 16,0 0 0-16,64-3 0 0,-56 2 0 0,-2-3 144 15,0 1-144-15,-2-1 0 0,0 1 160 0,-1-1-160 16,0-1 128-16,-2 3-128 0,-1-3 0 0,0 2-224 0,-1 1 32 16,-1-1 0-1,1 1-752-15,0 1-144 0,-1 0-16 0,-1 1-12320 0,0 0-2448 0</inkml:trace>
  <inkml:trace contextRef="#ctx0" brushRef="#br0" timeOffset="122797.33">17836 14656 8287 0,'6'7'368'0,"-2"-2"80"0,1-1-448 0,-3-1 0 0,-2-3 0 0,2 0 0 0,1 1 2944 15,1 2 496-15,-4-3 96 0,0 0 32 0,0 0-96 0,0 0-16 0,0 0 0 0,69 21 0 0,-69-21-1488 0,0 0-304 16,0 0-64-16,0 0-16 0,61-13-752 0,-50 8-160 16,-11 5-32-16,0 0 0 0,38-23-256 0,-26 15-64 15,-3-1-16-15,3 1 0 0,-4 1-16 0,2-3 0 16,0-2 0-16,-2 1 0 0,1 0 32 0,-3 0 0 16,1-2 0-16,-3 2 0 0,-3 1-16 0,-1 0 0 15,0 0 0-15,-2 0 0 0,-3 0-48 0,1 0 0 16,-3 3 0-16,0-1 0 0,-2 1-128 0,0 1-128 15,0 2 192-15,-1 2-192 0,0 2 0 0,0 2 0 0,1 1 0 0,-3 4 0 16,0 1 0-16,-1 5 0 16,-1 1-208-16,2 3 80 0,4 1-48 0,1-1 0 0,3-3 0 0,2 3 0 15,1 2 176-15,4 0-160 0,1 3 160 0,3-5-160 16,-7-17 160-16,0 0-192 16,32 43 192-16,-32-43-192 0,0 0 192 0,0 0 0 0,78 30-144 0,-78-30 144 15,0 0 0-15,64 1 128 0,-64-1 0 0,0 0 0 16,76-18 0-16,-76 18 0 0,51-18 0 0,-51 18 0 15,48-23-128-15,-48 23 0 0,39-21 0 0,-39 21 0 32,33-20-784-32,-33 20-48 0,0 0 0 0,41-25-18816 0</inkml:trace>
  <inkml:trace contextRef="#ctx0" brushRef="#br0" timeOffset="123314.63">18541 14070 26719 0,'-1'-8'2368'0,"1"2"-1888"0,0 0-480 0,-1 2 0 0,1 0 1824 0,0 1 272 0,1 0 48 0,0-3 16 0,1-2-192 0,1 0-48 16,-2-1 0-16,2 5 0 0,-2 2-928 0,2 5-192 15,0 3-32-15,0 5-16 0,1 5-256 0,-1 3-48 16,1 6-16-16,2 0 0 0,-1 5-128 0,0 1-32 16,0 3 0-16,1 2 0 0,-2 1-128 0,2-2-16 15,2 2-128-15,-1 0 192 0,0-2-192 0,0-2 0 16,0-4 0-16,1-3 0 0,-8-26 0 0,14 42 0 0,-14-42 0 0,0 0 0 16,19 41-192-16,-19-41 64 0,0 0 128 0,0 0-208 0,0 0 208 0,0 0-176 15,0 0 176-15,0 0-160 16,0 0 160-16,0 0 0 0,0 0 0 0,0 0-128 15,0 0 128-15,0 0 0 0,0 0 0 16,0 0 0-16,0 0 0 0,0 0 128 0,20-17-128 0,-30 10 0 16,-1-1 0-16,-3-1 0 0,-2 1 0 0,-1 1 0 15,0 0 0-15,-1 2-208 0,0 2 48 0,1 3 16 16,0 3 144-16,1 3 0 0,2 1 0 0,1 3-128 16,4-2 128-16,-1 4-160 0,1 0 160 0,4 3-160 15,0-1 160-15,2 0 0 0,2-2 0 0,1 1-128 16,3-1 128-16,0-1 0 0,1-1 0 0,2-2 0 15,-1 1 0-15,-5-9 0 0,0 0 0 0,0 0 176 16,0 0-176-16,0 0 0 0,64 19 0 0,-64-19 0 0,0 0 128 0,0 0-128 16,0 0 128-16,66-9-128 0,-66 9 0 15,0 0-320-15,0 0 48 0,57-16-13136 0,-57 16-2624 0</inkml:trace>
  <inkml:trace contextRef="#ctx0" brushRef="#br0" timeOffset="123565.6">18934 14532 33167 0,'-1'-7'1472'0,"1"3"304"0,0 1-1424 0,0 0-352 0,0 2 0 0,0-1 0 0,-2 2 1680 0,2-1 272 0,0-1 48 0,-1 2 16 0,1 2-608 0,-2 3-112 15,2 3-16-15,0 1-16 0,0 3-544 0,2 0-96 0,-1 4-32 0,2 1 0 16,1 0-304-16,1 0-64 0,0-2-16 0,-1 0 0 15,2-1-208-15,0-3 0 0,-1-1 0 0,1-2 0 16,-2-1 0-16,1-1 0 0,-1 0 0 0,-1-4 0 31,1 0-592-31,1-1-16 0,0-1 0 0,-1-1 0 16,0-1-624-16,-1 0-128 0</inkml:trace>
  <inkml:trace contextRef="#ctx0" brushRef="#br0" timeOffset="123965.36">19378 14553 16991 0,'1'-4'368'0,"-1"1"80"0,0 0 0 0,0 0 48 0,0 1-496 0,0 0 0 16,0-1 0-16,0-1 0 0,-3-1 4768 0,0-4 864 15,-1 1 160-15,-1-1 32 0,-3 2-3408 0,1 0-688 0,-1 1-144 0,-2 1-32 16,-1 0-752-16,-2 3-160 16,2 2-16-16,-2 1-16 0,2 2-352 0,-1 1-80 15,2 5-16-15,1 0 0 0,2 4-160 0,-2 3 0 0,3 3 144 0,1 0-144 16,3 1 0-16,1-1 0 0,2 3 0 0,2-3 0 15,3 3 0-15,-6-22 0 0,15 33 0 0,-15-33 0 16,0 0 0-16,0 0 0 0,41 44 0 0,-41-44 0 16,0 0-128-16,0 0 128 0,0 0-128 0,65 13 128 15,-65-13-144-15,0 0 144 0,0 0-160 0,61-20 160 16,-61 20-416-16,0 0 16 0,42-25 0 0,-29 13-19584 16</inkml:trace>
  <inkml:trace contextRef="#ctx0" brushRef="#br0" timeOffset="124484.19">19567 13998 11055 0,'-4'-7'480'0,"1"3"112"0,0-1-464 0,-1-2-128 0,1 5 0 0,2-1 0 0,-2 0 1024 0,-1-3 176 0,-4-2 32 0,0-4 16 16,-1 1 992-16,1 3 208 0,1 1 48 0,3 1 0 15,-1 3 48-15,4 0 16 0,0 2 0 0,-1 2 0 0,4 1-720 0,-2 2-144 16,2 3-32-16,1 4 0 0,2 5-704 0,0 4-160 16,1-1-32-16,-6-19 0 15,17 50-192-15,-17-50-64 0,22 59 0 0,-10-25 0 16,2 1-96-16,-1 2-32 0,-1 0 0 0,0 1 0 15,0 0-96-15,-2-2-32 0,1-1 0 0,-3-4 0 16,-1-4-256-16,-2-3 0 0,1-2 0 0,-2-3 0 16,0-2 0-16,1-3 0 0,-3-1 0 0,1-2 0 15,-1 0 0-15,-2-1 0 0,1-3 0 0,-1-1 0 0,0-1-160 0,-1-2-96 16,-1 0 0-16,2-3-16 16,-1 0-176-16,-1 0-48 0,2-1 0 0,-1-1 0 15,1-2-464-15,-1 0-112 0,1-2-16 0,0-1-17328 16</inkml:trace>
  <inkml:trace contextRef="#ctx0" brushRef="#br0" timeOffset="124718.12">19380 14382 24879 0,'2'0'2208'16,"1"0"-1760"-1,0 0-448-15,-1 0 0 0,1 0 1424 0,0 0 208 0,-3 0 32 0,0 0 16 16,0 0 944-16,0 0 176 15,79 6 32-15,-79-6 16 0,0 0-1648 0,78 3-336 0,-78-3-64 0,0 0-16 16,77 0-352-16,-77 0-80 0,0 0-16 0,65-3 0 16,-65 3-208-16,0 0-128 0,0 0 128 0,71-6-128 15,-71 6 0-15,0 0-160 0,0 0 16 0,55-11 0 32,-55 11-672-32,0 0-128 0,0 0-16 0,0 0-18048 0</inkml:trace>
  <inkml:trace contextRef="#ctx0" brushRef="#br0" timeOffset="124935.52">19922 14422 12895 0,'0'1'1152'0,"0"1"-928"0,1-1-224 0,0 0 0 16,1 1 4096-16,-1-1 784 0,1 2 160 0,-1 3 16 15,3 2-1952-15,0 5-400 0,-4-13-80 0,0 0 0 0,19 49-1632 0,-19-49-320 16,13 34-64-16,-13-34-16 0,0 0-368 0,19 46-80 15,-19-46-16-15,0 0 0 0,24 40-128 0,-24-40 0 16,0 0 0-16,0 0 0 0,0 0-176 0,0 0-16 16,50 40 0-16,-50-40 0 15,0 0-1072-15,0 0-208 0,0 0-64 0,53-13-15760 16</inkml:trace>
  <inkml:trace contextRef="#ctx0" brushRef="#br0" timeOffset="125324.61">20228 14507 3679 0,'6'-5'320'0,"-3"3"-320"16,-1-1 0-16,1 1 0 0,-1 2 1920 0,-1 0 320 0,0-1 64 0,4 1 16 16,0 1 1040-16,-5-1 208 0,0 0 32 0,0 0 16 15,0 0-752-15,0 0-160 0,47 50-16 0,-41-39-16 16,-1 3-944-16,2-1-192 0,-1 0-48 0,0-1 0 16,-1 1-928-16,-1-2-192 0,1-1-48 0,-2-1 0 15,-1-1-192-15,0-1-128 0,-1-3 128 0,-1 1-128 16,2-1 0-16,-2-1 128 0,0-2-128 0,0 1 0 15,-2-2 128-15,2-2-128 0,-1 1 128 0,-1-3-128 16,1 1 144-16,0-2-144 0,-1 0 192 0,1-1-192 16,-1-1 288-16,1-1-48 0,-1-1-16 0,1-2 0 15,2 0-16-15,1-2 0 0,-1-1 0 0,2 0 0 16,3-3-48-16,-1 0-16 0,4 0 0 0,-1 0 0 16,4 1-144-16,-1 2 0 0,2 3 0 0,-1-1 128 15,1 4-128-15,-3 2 0 0,-10 6 0 0,0 0 0 16,0 0-192-16,0 0 48 0,62 6 0 0,-62-6 0 15,0 0 0-15,0 0 0 0,48 49 0 0,-48-49 0 0,20 37 144 16,-20-37 0-16,17 44-144 0,-11-21 144 0,1 1 0 16,0-3 0-16,-2-3 0 0,1-1 128 0,0-3-128 0,-1-1 0 15,-5-13 0-15,0 0 0 16,0 0-432-16,0 0-16 0,36 41 0 0,-31-38-18240 0</inkml:trace>
  <inkml:trace contextRef="#ctx0" brushRef="#br0" timeOffset="125771.7">20947 14505 22111 0,'1'-8'976'0,"-1"3"208"0,0 0-944 0,0 1-240 0,-1 1 0 0,0 0 0 0,-2 0 2560 0,-1-3 480 0,-2-2 96 0,-4-3 0 0,-3-2-624 0,1 3-128 0,-2 0-16 0,-1 2-16 15,3 1-1264-15,-1 2-240 0,2 4-48 0,-1 0-16 0,2 3-448 0,2 1-80 16,0 4-32-16,-1 0 0 16,2 3-224-16,1 2 0 0,2 0 128 0,0 2-128 15,2 2 0-15,1-1-192 0,1 0 48 0,1-1 0 16,4 0-256-16,-1-1-48 0,2-4-16 0,-1 1 0 16,1-1 48-16,-6-9 16 0,0 0 0 0,0 0 0 15,0 0 80-15,0 0 0 0,61 46 16 0,-61-46 0 0,0 0-48 0,0 0-16 16,62 53 0-16,-62-53 0 0,0 0 144 0,46 53 32 15,-46-53 0-15,29 43 0 0,-29-43 192 0,22 46 0 16,-22-46 0-16,0 0-144 0,21 44 144 0,-16-35 0 16,-3-1 0-16,1 2 0 0,0 0 0 0,-1 3-160 15,-1 2 160-15,2 2-160 0,-2 1 160 0,-2-1 192 16,-1-4-32-16,1 1-16 0,-2 2 400 0,-3 4 80 16,-1 2 16-16,-1 2 0 0,-2-4-80 0,2-4-16 15,-1-5 0-15,1-4 0 0,1-3-192 0,0-4-32 16,-2-1-16-16,2-4 0 0,0-2-448 0,-2 0-96 15,1-3-16-15,1-2-12736 16,-2-2-2560-16</inkml:trace>
  <inkml:trace contextRef="#ctx0" brushRef="#br0" timeOffset="125971.33">20241 14227 23039 0,'-14'-3'2048'0,"8"2"-1648"0,3-1-400 0,-1 2 0 0,3 0 4160 0,-1 0 736 0,1-1 160 0,-1-1 16 15,1 1-3904-15,-2 0-784 0,2-1-144 0,-1 1-48 0,2-1-384 0,0 2-64 16,3 0-32-16,1 3-18112 0</inkml:trace>
  <inkml:trace contextRef="#ctx0" brushRef="#br0" timeOffset="126572.77">21881 14419 15663 0,'-2'-4'1392'0,"1"2"-1120"0,1 1-272 0,0 0 0 16,0-1 2336-16,1 1 416 0,-1 1 64 0,0 1 32 16,2 1-352-16,-2 2-64 0,0 1 0 0,-2 4-16 0,2 2-992 0,0 3-192 0,-1 2-32 0,2 1-16 15,1 1-736-15,1-2-160 16,-1-2-32-16,4 0 0 0,1 0-256 0,0-1 0 15,0-5 0-15,-7-8 0 0,0 0 0 0,0 0 0 16,0 0 0-16,60 30 0 0,-60-30 0 0,0 0 128 16,0 0-128-16,0 0 160 0,60-9 32 0,-50 4 0 0,0-1 0 15,-1-1 0-15,2 0 48 0,-1-3 16 16,-2 2 0-16,-1-2 0 0,-1 0 32 0,0 0 16 0,-3 0 0 0,-1-1 0 16,0 1 80-16,-4 0 32 0,1 0 0 0,-3 0 0 15,-2 0 112-15,-2-1 32 16,-2 1 0-16,-2 0 0 0,0 0-64 0,-4 1-16 15,2 0 0-15,-2 1 0 0,1 2-96 0,-1 0 0 16,2 2-16-16,-1 1 0 0,1 3-240 0,-1 0-128 16,3 3 160-16,0 1-160 15,3 0-368-15,0 2-160 0,2 3-48 0,3-1 0 16,1 2-528-16,2 0-112 0,2 3-32 0,3-1-18624 0</inkml:trace>
  <inkml:trace contextRef="#ctx0" brushRef="#br0" timeOffset="127023.46">22305 14402 11055 0,'5'-6'480'0,"-2"1"112"0,1 0-464 0,-2 3-128 0,-1 0 0 0,-2 2 0 0,1 0 2784 0,0-1 544 16,1-1 96-16,-1 1 32 15,-1 2 48-15,-2 4 16 0,-3 3 0 0,-1 3 0 0,0 4-1680 0,-1-1-336 16,1 4-64-16,0-1-16 0,1 1-992 0,2 1-208 15,2-1-32-15,1-1-16 0,2 0-176 0,2-3 0 16,1 0 0-16,1-2 0 16,-5-12 0-16,0 0 0 0,0 0-128 0,0 0 128 0,0 0 0 0,0 0-144 15,0 0 144-15,63 25 0 0,-53-31 0 0,0-2-128 16,-2-1 128-16,2-2 0 0,-1 0 0 0,-2-2 0 16,0 2 128-16,0-2-128 0,-1 0 320 0,-1-1-48 15,-1 3 0-15,-1-2 0 0,0 2 112 0,-1 0 32 16,-1-1 0-16,-1 2 0 0,0 2 64 0,0 1 16 15,-1 0 0-15,-1 3 0 0,1 1-48 0,-1 1-16 0,2 4 0 0,-1-1 0 16,-1 5-224-16,1 1-32 16,0 3-16-16,1 1 0 0,0 2-160 0,1 1 0 15,2 1 0-15,1 2 0 0,2 0-224 0,-1-3 80 16,0-1 16-16,0 0 0 0,-5-13-112 0,0 0-16 0,0 0 0 0,38 54 0 31,-38-54-128-31,0 0-16 0,0 0-16 0,0 0 0 16,0 0-64-16,63 35-16 0,-52-35 0 0,0-1 0 15,1-2-16-15,-1-2-16 0,2 0 0 0,1-2 0 16,0 0-1024-16,1-3-208 0,-1 0-32 0,1-1-14816 0</inkml:trace>
  <inkml:trace contextRef="#ctx0" brushRef="#br0" timeOffset="127277.74">22768 14079 24879 0,'-7'-19'1088'0,"3"9"256"0,1 0-1088 0,0 2-256 0,2 4 0 0,-1 1 0 0,2 0 2720 0,-1-1 480 0,-1-2 112 0,1 0 16 0,0 2-1472 0,-1 4-304 16,1 6-48-16,1 2-16 0,0 8-912 0,1 1-176 0,1 5-32 0,2 2-16 16,0 5-144-16,-3-9-16 0,1-6-16 0,1 4 0 15,-3-18-48-15,15 55-128 16,-5-17 192-16,1 2-64 0,-11-40-128 0,24 70 0 16,-24-70 144-16,23 56-144 0,-23-56 0 0,21 43 0 0,-21-43 0 0,0 0 128 15,34 46-128-15,-34-46 0 16,0 0 0-16,0 0 0 0,0 0 0 0,0 0-192 15,0 0 32-15,50 41 0 16,-48-40-480-16,0-1-112 0,-4 0-16 0,2 0-18112 0</inkml:trace>
  <inkml:trace contextRef="#ctx0" brushRef="#br0" timeOffset="127491.58">22591 14411 35935 0,'3'-2'1600'0,"0"1"320"0,1-1-1536 0,1 1-384 0,-3-1 0 0,1 1 0 0,3 1 1184 0,4-3 160 16,-10 3 48-16,0 0 0 0,63-13-528 0,-63 13-96 15,54-8-32-15,-54 8 0 16,0 0-336-16,68-13-64 0,-68 13-16 0,0 0 0 0,53-7-320 0,-53 7 0 16,0 0 0-16,0 0 0 31,0 0-624-31,60-3-80 0</inkml:trace>
  <inkml:trace contextRef="#ctx0" brushRef="#br0" timeOffset="128095.29">23387 14338 11967 0,'-2'-4'1072'0,"1"1"-864"0,1 2-208 0,-2 0 0 0,2-1 2096 0,-1 1 368 0,0-1 80 0,-4 1 16 0,0-2 1168 0,-5 0 240 0,-4 0 64 0,-2 2 0 0,-1 1-1920 0,-1 3-384 16,0 3-80-16,-2 1-16 0,-1 2-944 0,2 1-192 15,4 0-48-15,1 2 0 0,4-1-160 0,1-1-32 16,4 1-16-16,0 0 0 0,4-1-240 0,1-1 0 16,3-1 0-16,1-1 0 0,0 0 0 0,3-2 0 0,-7-5 0 0,0 0 0 15,0 0-320-15,0 0 64 0,74 15 0 0,-74-15 0 16,0 0-64-16,59 4-16 16,-59-4 0-16,0 0 0 0,0 0 112 0,81 16 32 15,-81-16 0-15,0 0 0 0,0 0 192 0,65 27-176 16,-65-27 176-16,0 0-160 0,0 0 160 0,0 0 0 15,0 0 0-15,8 41 0 0,-16-34 0 0,-1 0 144 16,-2 0 0-16,-1-1 0 0,0 1 32 0,-1-2 0 16,-1-1 0-16,-2 1 0 0,1 0 32 0,-4-2 16 15,4 0 0-15,1-3 0 0,2 1-224 0,1-2 0 0,3 0 128 16,1-1-128 0,2 1-384-16,3-1-112 0,0 1-16 0,4 0-17984 0</inkml:trace>
  <inkml:trace contextRef="#ctx0" brushRef="#br0" timeOffset="128329.93">23695 14341 32255 0,'-6'-3'1424'0,"5"2"304"0,-1 1-1392 0,-1 0-336 0,2 0 0 0,0 0 0 16,-1 1 1632-16,-1 1 256 0,0 2 48 0,-1 2 16 15,-3 2-688-15,2 2-144 0,2 0-32 0,0 0 0 16,4 0-496-16,1 0-96 0,-2 0-32 0,1-1 0 16,3 1-336-16,-1 2-128 0,1-2 0 0,1-2 0 0,-1 2 0 15,0-3 0-15,0 0 0 0,1 0-160 16,-1 0-288-16,-1-3-48 0,2 1-16 0,0-1-18832 16</inkml:trace>
  <inkml:trace contextRef="#ctx0" brushRef="#br0" timeOffset="128828.2">23919 13933 40543 0,'-7'-17'1792'0,"6"10"384"0,-1 1-1744 0,2 1-432 0,2 0 0 0,-2 4 0 15,0 1 448-15,0-1 0 0,1 1 0 0,1-2 0 16,0 2 224-16,1 0 48 0,0 3 16 0,1 1 0 15,1 2-192-15,-5-6-32 0,0 0-16 0,0 0 0 16,39 75-208-16,-39-75-32 0,40 87-16 0,-21-34 0 16,0 0-240-16,-4 0 176 0,-1-4-176 0,-1-2 160 15,0-6-160-15,-5-6 0 0,-5-4 0 0,-3-31 0 16,19 51-144-16,-19-51 144 0,11 38-192 0,-11-38 192 16,0 0-256-16,0 0 64 0,0 0 16 0,0 0 0 15,0 0 16-15,0 0 0 0,0 0 0 0,0 0 0 0,0 0 160 0,0 0 0 16,0 0 0-16,0 0-128 0,0 0 128 0,10-10 0 15,-22 0 0-15,3-1 0 16,-1 1 0-16,-3-1 0 0,2-1 0 0,-2 1 128 0,0 0-128 0,1 2 0 16,-1 1 0-16,0 2 0 0,3 2 0 0,-1 1-160 15,0 2 160-15,-2 1-160 0,-3 1 160 0,-3 5-208 16,-3 4 80-16,4 0 128 0,3 2-192 0,2 2 192 16,4-1-160-16,4 1 160 0,5-1 0 0,1 0-144 15,-1-13 144-15,0 0 0 0,0 0 0 0,0 0 0 16,0 0 0-16,0 0 0 0,0 0 256 0,0 0 16 15,0 0 16-15,50 49 0 0,-50-49 32 0,0 0 0 0,66 19 0 0,-66-19 0 16,0 0-320-16,78 11 0 0,-78-11 0 0,0 0 0 31,0 0-736-31,58 0-208 0,-58 0-32 0,0 0-19056 0</inkml:trace>
  <inkml:trace contextRef="#ctx0" brushRef="#br0" timeOffset="129213.9">24295 14442 20271 0,'3'-7'1792'0,"-2"2"-1424"0,4 1-368 0,-3 1 0 0,1 0 2944 0,-1 2 512 0,-2 0 96 0,1-1 32 0,5-2-992 0,-1 1-192 16,4 0-32-16,-9 3-16 0,0 0-1344 0,0 0-272 16,0 0-48-16,65 14-16 15,-65-14-240-15,0 0-48 0,0 0-16 0,0 0 0 16,75 20-176-16,-75-20-16 0,0 0-16 0,0 0 0 15,0 0-160-15,63-4 192 0,-63 4-192 0,0 0 192 0,40-21-192 0,-30 11 192 16,-2 1-192-16,1-2 192 16,-4 0-192-16,1-2 128 0,-3 0-128 0,-3 2 128 15,-3-2-128-15,-1 5 0 0,1 2 0 0,-1 1 128 0,-2-3-128 0,-3-1 0 16,-5-1 0-16,-3 0 0 0,-1 1 0 0,-3 4 128 16,-5 2-128-16,0 3 0 0,3 3 0 0,3 2 0 15,3 2 0-15,5 3 0 0,0 4 0 0,5 1 0 16,1 2 0-16,5 2 0 0,4 1-128 0,3 1 128 15,-6-21 0-15,17 43 0 0,-17-43 0 0,0 0 0 16,39 55 0-16,-39-55 0 0,0 0 320 0,52 39 16 16,-52-39 16-16,0 0 0 0,0 0-80 0,64 27-16 15,-64-27 0-15,0 0 0 0,0 0-256 0,68 9-176 16,-68-9 32-16,0 0 0 16,0 0-864-16,0 0-160 0,63-2-48 0,-63 2-19200 0</inkml:trace>
  <inkml:trace contextRef="#ctx0" brushRef="#br0" timeOffset="129412.31">23760 14046 40543 0,'-33'-13'3600'0,"18"8"-2880"0,5 0-576 0,1 1-144 15,4 1 1056-15,0 2 176 0,3 0 48 0,-4-2 0 0,-1-2-768 0,-3 1-160 16,0 1-32-16,2 3 0 15,3 3-752-15,3 3-144 0,2 4-48 0,2 4-19344 16</inkml:trace>
  <inkml:trace contextRef="#ctx0" brushRef="#br0" timeOffset="130063.84">25763 14172 26719 0,'1'3'2368'0,"2"-2"-1888"0,-3-1-480 0,0 0 0 0,0 0 1040 0,0 0 112 0,0 0 32 0,0 0 0 0,17 57 112 0,-17-57 32 16,4 52 0-16,-2-25 0 0,-2-27-432 0,4 55-64 16,-1-27-32-16,-2 0 0 0,1-1-480 0,-1-1-112 15,-1-26-16-15,8 46 0 0,-8-46-192 0,0 0 0 16,17 48 0-16,-17-48 0 0,0 0 0 0,0 0 0 15,0 0 144-15,0 0-144 0,0 0 400 0,0 0 0 16,0 0 0-16,0 0 0 0,2 2-80 0,-8-11 0 16,0 1-16-16,-1-1 0 0,2-1 0 0,-2-1 0 15,1 0 0-15,-1-1 0 0,1 1 32 0,1 0 16 16,-1 1 0-16,3-1 0 0,2 1-112 0,-1 1-32 16,2 2 0-16,3-1 0 0,3 1-16 0,1 1-16 15,3 0 0-15,1 1 0 0,-11 5-176 0,0 0 192 16,47-6-192-16,-47 6 192 0,0 0-192 0,60-1 0 0,-60 1 144 15,0 0-144-15,61-2 0 0,-61 2 0 0,0 0 0 0,52-6 128 16,-52 6-128-16,0 0 0 0,0 0 0 0,57-9 0 31,-46 7-576-31,-1 1-48 0,-1-1 0 0,-4 2-19312 0</inkml:trace>
  <inkml:trace contextRef="#ctx0" brushRef="#br0" timeOffset="130566.68">26280 14476 20271 0,'7'-3'896'0,"-4"0"192"15,1 0-880-15,0 0-208 0,-1 2 0 0,-2-1 0 16,2 1 2368-16,1-3 448 0,4-2 64 0,1-1 32 0,4-3-432 0,1 0-96 16,-2 0-16-16,-3 0 0 0,0 1-1280 0,-3 0-256 15,-6 1-48-15,1-1-16 0,2 2-288 0,-2-1-64 16,-2 1-16-16,-2-2 0 0,-1 2-128 0,-3-1-16 15,-2 0-16-15,1 1 0 0,-1 3-240 0,-1 0 144 16,0 0-144-16,-2 1 128 0,-2 1-128 0,-3 1 0 16,-2 4 0-16,0 1 0 0,-3 3 0 0,1 2 0 15,1 3 0-15,2 4-176 0,2-1 48 0,4 4 0 0,3-1 0 16,2 1 0-16,3-3 128 0,4 1-192 16,1 0 192-16,4-1-192 0,-5-16-32 0,0 0-16 15,0 0 0-15,32 48 0 0,-32-48 96 0,0 0 16 0,0 0 0 0,0 0 0 16,0 0 128-16,0 0-128 0,0 0 128 0,68 20-128 15,-55-27 128-15,1-2 0 0,1-2 0 0,4-3 0 0,2 0 128 16,0-2 64 0,-4 2 16-16,-3 0 0 0,-3 1 112 0,-5 2 0 0,-4 1 16 0,-1 0 0 15,2 3 48-15,-2 0 16 0,-4 1 0 0,2 2 0 16,4 1 48-16,-2 0 0 0,-1 3 0 0,0 0 0 16,0 2-224-16,-3 1-32 0,1 1-16 0,0 3 0 15,4 3-176-15,-2 1 0 0,-2 0 0 0,4 4 0 16,-2-15 0-16,8 33-144 0,-5-13 144 0,-3-20-208 15,0 0-48-15,25 57-16 0,-25-57 0 0,0 0 0 16,28 48-64-16,-28-48-16 0,0 0 0 0,0 0 0 16,0 0 32-16,61 36 0 0,-52-36 0 0,-2-2 0 15,1-1-32-15,2-3 0 0,1-2 0 0,-1-1-12432 16,-1 1-2480-16</inkml:trace>
  <inkml:trace contextRef="#ctx0" brushRef="#br0" timeOffset="130968.46">26654 14471 31327 0,'4'-1'1392'0,"1"-1"272"0,0 1-1328 0,0 1-336 0,-3 0 0 0,0 1 0 0,1-1 1712 0,2 2 272 0,-5-2 48 0,0 0 16 0,0 0-880 0,0 0-160 15,0 0-48-15,58 45 0 0,-58-45-608 0,0 0-128 0,0 0-32 0,21 47 0 16,-16-36-192-16,-1 0 0 0,0-1 0 0,0-3 0 0,2 0 0 0,-2-1 0 31,-1-3 0-31,0 0 0 0,0-2-288 0,-2 0 0 0,-1 1 0 0,0-2 0 0,0 0 16 0,0-2 0 16,0 1 0-16,0-2 0 15,0-1 272-15,0-2 0 0,-1 1 128 0,-1-2-128 16,2-2 304-16,0 1-48 0,-1-4 0 0,1 1 0 16,0-2 16-16,0 1 0 0,4-3 0 0,-3 0 0 0,1 1-32 0,-1-2-16 15,1 1 0-15,2 1 0 0,3-1-224 0,0 1 176 16,-1 2-176-16,1 0 160 15,6 0-160-15,2-1 160 0,3 0-160 0,-2 5 160 16,-6 2-160-16,1 5 192 0,-11 1-192 0,0 0 192 0,0 0-192 0,62 21 0 16,-62-21 144-16,0 0-144 15,0 0 0-15,38 58 128 0,-38-58-128 0,0 0 0 16,27 51 0-16,-27-51 0 0,0 0-192 0,21 46 64 16,-21-46-480-16,0 0-96 0,3 36 0 15,-1-28-18368-15</inkml:trace>
  <inkml:trace contextRef="#ctx0" brushRef="#br0" timeOffset="131436.4">27305 14487 17503 0,'2'-3'1552'0,"1"-1"-1232"16,-1 0-320-16,0 1 0 0,-1 0 1920 0,1-3 336 15,1-5 64-15,1-7 16 0,1-5 544 0,0-3 96 16,-4 2 32-16,0 0 0 0,-1 5-1264 0,-2 0-240 15,-5 2-48-15,0 5-16 0,-3 2-736 0,0 3-128 16,-2 2-48-16,0 4 0 0,-1 0 0 0,-1 5 0 16,3 2 0-16,-1 2 0 0,0 3-256 0,0 2-48 0,2 3-16 0,2 1 0 15,2-1-208-15,2 3 0 0,3 1-192 0,1 1 192 16,0 1-320-16,4 1 64 0,-4-23 0 16,14 45 0-16,-14-45-48 0,0 0 0 0,30 60 0 0,-30-60 0 15,0 0-64-15,0 0-16 0,56 50 0 0,-56-50 0 16,0 0 128-16,0 0 0 0,0 0 16 0,62 15 0 15,-56-14 96-15,-2-1 16 0,-1 0 0 0,3-1 0 16,-2-1 128-16,2 1 0 0,-2-2 0 0,0 0 128 16,2 2 80-16,-1-2 32 0,2 3 0 0,2 0 0 15,-9 0-48-15,0 0 0 0,0 0 0 0,0 0 0 16,52 45 80-16,-52-45 16 0,23 55 0 0,-23-55 0 16,17 71-64-16,-12-33-16 0,0 3 0 0,-3 0 0 0,0 1-80 0,-1-1-128 15,-1-1 176-15,-1-4-176 0,1-2 0 0,-2 0 0 16,1-4 0-16,-2-2 0 0,-1-2-208 0,0-5-48 15,-2-4-16-15,0-3 0 0,1-3 272 0,-1-2-160 16,-1-4 160-16,1-2-128 0,2-1-112 0,-2-2-16 16,1-2 0-16,-1-1 0 15,-1-4-1152-15,-1-1-224 0,1-2-48 0,1-1-15744 16</inkml:trace>
  <inkml:trace contextRef="#ctx0" brushRef="#br0" timeOffset="131872.07">27627 14600 23039 0,'3'5'1024'0,"-1"-2"192"0,-1 0-960 0,1-1-256 0,-1-1 0 0,0-1 0 0,2 0 3264 0,1 1 592 0,5-1 128 0,1 0 32 0,2-1-1840 0,0-3-352 16,1-2-80-16,-1-1-16 0,0-1-784 0,0-2-176 16,0 0-16-16,-3-2-16 15,3 0-240-15,-1-1-48 0,0 0-16 0,1-1 0 16,-1-1-128-16,-3 1-32 0,1-1 0 0,-3 0 0 0,-1 1-272 0,-2-2 128 16,0 2-128-16,-3-2 0 0,0 4 128 0,-3-2-128 15,-3 0 0-15,-1-1 0 0,-1 4 0 16,-1 1 0-16,-2 2 0 0,1 1 0 15,0 2 0-15,-1 3 0 0,2 3 0 0,0 2 0 0,0 2 0 0,2 3 128 16,0 3 0-16,3 3-128 0,1 2 144 0,3 2-144 16,1 2 0-16,2 1 144 0,1 0-144 0,2 0 0 15,-6-21 144-15,18 44-144 0,-18-44 288 0,0 0-16 16,41 62 0-16,-41-62 0 0,0 0 96 0,60 54 16 16,-60-54 0-16,0 0 0 0,0 0-384 0,0 0 144 15,0 0-144-15,60 42 0 16,-60-42-352-16,0 0-176 0,0 0-48 0,0 0-14576 15,60 13-2912-15</inkml:trace>
  <inkml:trace contextRef="#ctx0" brushRef="#br0" timeOffset="134339.79">29170 14271 21183 0,'-1'-3'1888'0,"1"1"-1504"0,1 1-384 0,-1 0 0 0,0-1 1024 0,0 2 128 0,0 0 16 0,0 0 16 0,1 2 1168 0,1-2 224 16,-2 4 48-16,0-1 16 0,-2 2-816 0,0 1-160 0,-1 0-48 0,0 1 0 0,-1 1-1008 0,-2 2-208 16,2 1-32-16,-2 1-16 0,1 0-176 15,0 2-48 1,1-1 0-16,3-7 0 0,-2 1-128 0,1-1 0 15,1 2 0-15,1 1 0 0,0 0 0 0,0-9 0 16,0 0 0-16,6 34 0 0,-6-34 0 0,0 0 0 16,0 0 0-16,34 47 0 0,-34-47 0 0,0 0-144 15,58 35 144-15,-58-35-160 0,0 0 160 0,76 13 0 16,-76-13-144-16,45-10 144 0,-45 10 0 0,40-18 0 16,-40 18 0-16,28-24 0 0,-18 11 208 0,-3 0-32 15,-2 1-16-15,-3-1 0 0,-2 0 144 0,-3-1 16 0,-1 1 16 16,-3-1 0-16,-3 1 0 0,-2 1 0 0,0-1 0 0,-1 0 0 15,-2 2-64-15,-1 0-16 0,0 1 0 16,0 0 0-16,-4 0-64 0,1 3 0 0,1 3-16 0,-3-1 0 16,2 3-176-16,1 0 192 0,3 1-192 0,0 2 192 15,3 1-192-15,2 0 0 0,4 3 0 0,2-1 0 32,1 2-656-32,2-5-64 0,-1 2-16 0,1-2 0 0,1 2-480 15,3 0-112-15</inkml:trace>
  <inkml:trace contextRef="#ctx0" brushRef="#br0" timeOffset="134808.91">29650 14015 28559 0,'0'-9'2544'0,"0"1"-2032"15,-1 2-512-15,0 2 0 0,1 1 2304 0,-2-2 352 16,-1-5 80-16,0-6 16 0,-2-2-992 0,-2 1-192 16,0 6-32-16,-3 2-16 0,1 8-352 0,-1 5-64 15,2 6-16-15,-3 5 0 0,-2 7-560 0,2 6-112 16,2 4-32-16,2 4 0 0,0 5-256 0,0 1-128 15,-1 5 0-15,3 1 128 0,7 0-128 0,1-2 0 16,-1 2 0-16,3-2 0 0,-1-4 0 0,1-1 0 16,1-2-144-16,1-3 144 0,-7-36-224 0,17 66 16 15,-17-66 0-15,21 55 0 0,-21-55-16 0,20 47 0 16,-20-47 0-16,0 0 0 0,27 51-128 0,-27-51-32 0,0 0 0 0,0 0 0 16,0 0 96-16,0 0 16 0,0 0 0 0,0 0 0 15,0 0 80-15,0 0 0 0,0 0 16 0,0 0 0 16,0 0 176-16,0 0 0 0,4-12 128 0,-12-5-128 15,-1-1 384-15,-2-2 0 0,-2-4 0 0,-2 0 0 16,1-1 112-16,-2-2 16 0,0 2 16 0,2-1 0 16,3 4-80-16,1 0-32 0,2 4 0 0,2 1 0 15,3 4-128-15,2 2-32 0,2 3 0 0,2 2 0 16,5 0-256-16,-8 6 160 0,0 0-160 0,0 0 128 16,0 0-128-16,0 0 0 0,58 3 144 0,-58-3-144 15,0 0 128-15,0 0-128 0,75 11 128 0,-75-11-128 16,0 0 0-16,0 0 0 0,0 0 0 0,0 0 0 15,0 0 0-15,57 3 0 0,-57-3 0 0,0 0 0 16,0 0 0-16,51-4 0 0,-51 4 0 0,0 0-128 16,0 0-768-16,63-14-160 0,-63 14-32 0,0 0-13360 15,45-19-2672-15</inkml:trace>
  <inkml:trace contextRef="#ctx0" brushRef="#br0" timeOffset="135308.63">30581 13666 38703 0,'3'0'1712'0,"0"0"352"0,-3 0-1648 16,0 0-416-16,0 0 0 0,0 0 0 0,0 0 528 0,0 0 32 0,0 0 0 0,0 0 0 0,0 0 288 0,48 61 64 0,-48-61 16 0,10 41 0 15,-10-41-240-15,6 45-48 0,-6-45-16 0,4 54 0 16,-4-26-160-16,1 2-16 0,1-1-16 0,0 2 0 16,1 0-240-16,3 0-32 0,-6-31-16 0,13 57 0 15,-13-57-144-15,18 49 128 0,-18-49-128 0,0 0 128 16,32 65-128-16,-32-65 128 0,0 0-128 0,36 46 128 16,-36-46-128-16,0 0 128 0,0 0-128 0,0 0 128 15,49 38 16-15,-46-35 0 0,-3-3 0 0,0 0 0 0,0 0 96 0,0 0 16 16,0 0 0-16,0 0 0 15,0 0 144-15,0 0 48 0,11-6 0 0,-13 0 0 0,-4-2-80 0,-4-5-16 16,-3-1 0-16,-2-3 0 0,-4 1-96 0,0 1-32 16,-1 1 0-16,-1 0 0 0,1 1-224 0,-3 3 144 0,-2 3-144 0,-3 3 128 15,1 4-128-15,1 3 0 16,5 2 0-16,3 4 0 0,5 2 0 0,0-1-224 16,2-2 80-16,1 2 16 0,0 2 128 0,3 0-192 15,2 2 192-15,2 1-192 16,3-15 192-16,0 0-128 0,4 42 128 0,-3-31-128 0,-1-11 128 0,0 0-160 15,0 0 160-15,0 0-160 0,44 47 16 0,-44-47 0 16,0 0 0-16,0 0 0 16,64 8-240-16,-64-8-32 0,0 0-16 0,51-5 0 15,-51 5-624-15,0 0-128 0,56-14-32 0,-56 14-13152 16,0 0-2640-16</inkml:trace>
  <inkml:trace contextRef="#ctx0" brushRef="#br0" timeOffset="135795.12">30992 14316 11967 0,'0'0'1072'0,"0"0"-864"0,0 0-208 0,0 0 0 0,0 0 2768 0,0 0 512 0,0 0 112 0,0 0 0 15,44-19 896-15,-44 19 160 0,27-16 32 0,-16 7 16 16,-1-1-2784-16,0 0-560 0,-1 0-128 0,-2 1 0 0,-3-3-240 0,-1 2-32 16,1-1-16-16,-4 0 0 15,-1-1-32-15,-1 1-16 0,1 1 0 0,-4-1 0 16,0 1-160-16,-1 3-16 0,-1 0-16 0,-1 1 0 15,-1 2-112-15,-2 1 0 0,0 2-16 0,-2 1 0 16,-1 1-64-16,-2 3-16 0,-2 2 0 0,2 1 0 16,2 0-160-16,0 0-128 0,1 2 144 0,2 2-144 15,0 0 0-15,1 2 0 0,0 0 0 0,3-1 0 16,1 1-480-16,2 0 16 0,1 0 0 0,2-8 0 16,-1 2-80-16,2 0-16 0,2-1 0 0,-2-6 0 0,0 0 176 0,0 0 48 15,0 0 0-15,0 0 0 0,0 0 160 0,0 0 48 16,48 40 0-16,-48-40 0 0,0 0 128 0,0 0 0 15,63-5 0-15,-63 5 0 0,0 0 0 0,55-19 144 16,-42 10-16-16,0 1-128 0,0-1 400 0,-4 1-16 16,-4 1-16-16,-1-2 0 0,3 4 208 0,-3-1 64 15,-1 3 0-15,0 0 0 0,-3 2-112 0,1 1-16 16,-1 1 0-16,0 3 0 0,0 4-304 0,2-1-64 16,-1 2-16-16,1 1 0 0,-2-10-128 0,0 0 0 15,0 0 0-15,12 46 0 0,-12-46 0 0,0 0 0 16,0 0 0-16,0 0 0 0,0 0-320 0,43 43 0 15,-43-43 0-15,0 0 0 16,0 0-512-16,0 0-80 0,53 0-32 0,-53 0 0 16,0 0-208-16,33-12-32 0,-21 5-16 0,1-2 0 15,-1-1-272-15,0-1-48 0</inkml:trace>
  <inkml:trace contextRef="#ctx0" brushRef="#br0" timeOffset="136077.47">31519 13925 18431 0,'0'-30'816'16,"0"16"160"-16,-1-2-784 0,-1 2-192 0,1 4 0 0,1 5 0 0,0 0 3392 0,-1 0 624 0,-1-2 128 0,1-3 16 0,1 0-1120 0,-3-3-224 0,0 0-64 0,2 2 0 16,-1 1-1152-16,2 2-224 0,-1 1-48 0,0 2-16 15,-1 3-560-15,-1 2-112 0,0 4-32 0,2 3 0 16,-2 3-320-16,2 2-64 0,1 4-16 0,-2 2 0 16,2-18-80-16,2 33-128 0,-4-22 176 0,4 5-176 15,-2-16 128-15,3 39-128 0,-2-15 0 0,-1-24 0 0,6 54 0 16,-3-24 0-16,-3-30 0 0,8 60 0 0,-8-60 0 0,16 68 0 15,-8-30 0-15,-8-38 0 0,17 72 0 0,-17-72 0 16,20 60 0-16,-20-60 0 0,20 46 0 0,-20-46-272 16,0 0 48-16,22 44 16 15,-22-44-752-15,0 0-160 0,0 0-32 0,0 0 0 16,0 0-208-16,0 0-48 0</inkml:trace>
  <inkml:trace contextRef="#ctx0" brushRef="#br0" timeOffset="136262.97">31365 14057 39167 0,'-15'0'864'0,"9"0"176"0,2 0 48 0,1 0 0 0,3 0-880 0,0 0-208 0,1 0 0 0,4 0 0 15,0-1 704-15,1 1 80 0,-2 0 32 0,-4 0 0 16,0 0-48-16,0 0-16 0,0 0 0 0,0 0 0 16,58 4-432-16,-58-4-64 0,0 0-32 0,0 0 0 15,57 7-224-15,-57-7-128 0,0 0 128 0,0 0-208 16,76 16-576-16,-76-16-112 0</inkml:trace>
  <inkml:trace contextRef="#ctx0" brushRef="#br0" timeOffset="136728.87">31922 14259 35007 0,'0'0'1552'0,"0"0"320"0,0 0-1488 0,0 0-384 15,0 0 0-15,0 0 0 0,0 0 1440 0,0 0 224 16,0 0 32-16,0 0 16 0,0 0-704 0,0 0-144 16,32-12-32-16,-29 7 0 0,1 1-240 0,-1 0-48 15,0 0-16-15,0-2 0 0,-2 0-80 0,1-1-32 16,-1 0 0-16,-1 0 0 0,-3 0-128 0,1-1-32 16,-4-2 0-16,-3-2 0 0,-2 1-96 0,-3 0-32 15,-4 1 0-15,-2 1 0 0,-1 4-128 0,-2 2 192 16,0 2-192-16,1 2 192 0,1 3-192 0,-1 3 128 15,3 3-128-15,0 0 128 0,4 3-128 0,3 0 0 0,4 1 0 0,1 0 0 16,4 3 0-16,2-3 0 0,1-14 0 0,0 0 0 16,14 39 0-16,-14-39 0 0,0 0 0 0,0 0 0 15,0 0 0-15,56 33 0 0,-56-33 0 0,0 0 0 16,0 0 0-16,60-11 0 0,-46 5 128 0,0-3-128 16,0 1 128-16,0-3-128 0,-1 1 128 0,0-1-128 15,-4-1 128-15,0 2-128 0,-2 0 0 0,-3 2 128 16,2 1 192-16,-3 0 16 0,0 1 16 0,-1 2 0 15,0 1 208-15,-1 3 32 0,2 3 16 0,0 1 0 16,-3-4-160-16,0 0-16 0,0 0-16 0,0 0 0 16,0 0-96-16,0 0 0 0,0 0-16 0,0 0 0 15,32 48-112-15,-32-48 0 0,0 0-16 0,0 0 0 0,0 0-176 0,0 0 0 16,41 45 0-16,-41-45 0 16,0 0-1136-16,0 0-96 0,0 0-32 0,0 0-14752 15,46 41-2960-15</inkml:trace>
  <inkml:trace contextRef="#ctx1" brushRef="#br0" timeOffset="117708.58">19277 16006 0,'0'0'0,"0"0"16,6 98-1,-26-44-15,-1-2 16,7-6-1,4-7 1,4-8 0,6-12-1,-1-2 1,2-6 0,-2 3 15,-3 0-31,-6 4 15,-6 2 1,-3 0 0</inkml:trace>
  <inkml:trace contextRef="#ctx1" brushRef="#br0" timeOffset="120939.35">17982 16102 0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7:49:25.369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3686 4852 14735 0,'0'-3'1312'0,"0"0"-1056"0,0 0-256 0,0 2 0 0,0 0 1312 0,0-2 208 16,0-2 32-16,-1 0 16 0,-1-2 672 0,-1 0 144 16,2 0 32-16,-2 1 0 0,2 5-1024 0,-2 2-208 15,0 3-32-15,-1 3-16 0,1 2-272 0,0 2-48 16,-1 3-16-16,3 2 0 0,-2 2-192 0,1 2-32 16,2-3-16-16,0 1 0 0,0 1-176 0,2 0-16 15,-1 4-16-15,2 2 0 16,0 2-112-16,1 3-32 0,0 1 0 0,-1 0 0 0,1 0-208 0,-1 0 176 0,0-3-176 0,-2 2 160 15,2 1-160-15,-3 2 0 0,2-1 0 0,-4 2 128 16,2 0-128-16,-3-2 0 16,3 2 144-16,-1-1-144 0,0-1 144 0,-1 1-144 0,2-1 192 0,-1 1-192 15,-1-2 160-15,-1 0-160 0,1 0 128 0,-1-1-128 16,-1-3 128-16,-1-1-128 16,1 4 128-16,0-2-128 0,-2 1 128 0,1-3-128 0,-1 0 0 0,2-6 128 15,1-3-128-15,1-2 0 0,0 2 0 0,0 1 128 16,1 4-128-16,1-3 0 0,0 3 144 0,1-3-144 15,-1 0 128-15,2-4-128 0,0 1 160 0,0-1-160 0,1 0 144 0,-2-3-144 16,2 1 128-16,1-2-128 0,0 1 128 0,1-3-128 16,0 1 0-16,1-1 128 0,1-2-128 0,-1-1 0 15,1-1 144-15,1 1-144 0,-1-3 0 0,2 1 144 16,-1 0-144-16,1-1 0 0,-1 0 128 0,1 1-128 16,-1-1 0-16,-1 0 0 0,2 1 0 0,1-1 0 15,-1 0 0-15,3 1 0 0,0-1 0 0,0-2 0 0,0 2 0 0,1-2 0 16,1 1 0-16,3-1 0 0,0-1 0 0,3 2 0 31,0-2 0-31,1 1 0 0,0-1 0 0,2 1 0 0,-1 1 0 0,2-2 0 0,-24 0 0 0,51 4 0 16,-51-4 0-16,55 4 0 0,-28-4 0 0,0 0 0 31,-2-1 0-31,4-1 0 0,0 1 0 0,1-3 0 16,-2 2 0-16,-1 0 0 0,3-1-128 0,-1 0 128 15,2 1 0-15,1 0 0 0,-1 0 0 0,-3 2 0 16,0 0 0-16,-1 0 0 0,0 0 0 0,0 0 0 15,0 2 0-15,-2-2 0 0,2 1 0 0,-2 0 0 0,1 1 0 16,-1-2 0-16,-4 0 0 0,-1 0 0 0,1 0 0 0,-2 0 0 16,0 0 0-16,-2-2 0 0,0 2 0 0,-1-1 0 15,-1 0 0-15,-1-2 0 0,1 1 0 0,-1-2 0 16,1 1 0-16,-1 1 0 0,1-3 0 0,-3 1 0 16,2-2 0-16,0 1 0 0,-1-2 0 0,0 0 0 15,0-2 0-15,-2-1 0 0,-1 0 176 0,0-1-176 16,1-3 160-16,0-2-160 0,-1 4 240 0,0-4-48 15,1-2-16-15,1-3 0 0,-1-5 96 0,-1-2 32 16,0 0 0-16,-3-2 0 0,-2 6 16 0,0-4 0 16,0-2 0-16,-2-1 0 0,0-2-64 0,0 1 0 0,-3-3 0 0,0-1 0 15,0 2-32-15,0-1-16 0,-2 0 0 0,0 1 0 16,-1 3-16-16,0 4 0 0,-1 3 0 0,-1-6 0 16,1-2 0-16,0-6-16 0,-2-6 0 0,-1-3 0 15,0 1-48-15,0-2-128 0,2-2 192 0,-1-1-64 16,2 2-128-16,-1 6 0 0,3 7 144 0,-1-1-144 15,-1 0 0-15,-1-7 0 0,-2-4 0 0,-3-4 0 16,0 1 0-16,-2 6 0 0,-2 4 0 0,-2 4 128 16,1 5-128-16,-5 2 0 0,-1 3 0 0,-3 3 128 15,4 7 96-15,-6 0 32 0,-3 0 0 0,-7 3 0 16,4 3-64-16,-6 1-16 0,-8 2 0 0,-2-1 0 0,-2 4-176 16,-3 2 0-16,-2 3 0 0,-3 3 0 0,2 5 0 0,-4 2 0 15,-3 5-224-15,-2 5 80 16,1 6-448-16,-1 3-96 0,0 8-16 0,5 4 0 15,3 1-592-15,11-1-128 0,6 2-32 0,8 3-18640 16</inkml:trace>
  <inkml:trace contextRef="#ctx0" brushRef="#br0" timeOffset="904.63">9444 4747 8287 0,'-3'5'736'0,"0"-1"-592"0,2-1-144 0,-1-1 0 0,1 3 1072 0,0 0 176 0,-4 7 32 0,0 6 16 15,-2 5 592-15,-2 5 112 0,2 1 32 0,2 3 0 16,2-6-576-16,0-2-112 0,3-2-32 0,1-5 0 16,2-3-96-16,4-3 0 0,3-3-16 0,0-5 0 15,3-4 368-15,2-3 80 0,4-6 16 0,2-4 0 16,3-5-144-16,3-5-32 0,5-8 0 0,3-4 0 16,-4 4-720-16,5-5-128 0,8-8-48 0,4-7 0 0,5-3-144 15,1-3-48-15,4-2 0 0,-6 8 0 0,-8 8-112 0,4-5-32 16,8-6 0-16,4-5 0 0,2 0-256 0,-3 2 128 15,-5 7-128-15,-7 7 0 0,-4 6 0 0,-4 7 0 16,-4 3-240-16,-4 8 80 16,-4 4-416-16,-3 6-64 0,-3 5-32 0,-5 5-12192 15,-4 4-2448-15</inkml:trace>
  <inkml:trace contextRef="#ctx0" brushRef="#br0" timeOffset="5293.96">8694 16903 911 0,'3'0'0'0,"-2"0"0"0,0 0 0 0,-1 0 0 0,2 0 512 0,-2 0 0 0,1 0 16 0,2-2 0 16,1 2 816-16,2 0 144 0,0-1 48 0,-2 1 0 16,0 0 448-16,-1 0 80 0,1 0 32 0,-2 1 0 15,-1-1 208-15,2 2 64 0,-2-1 0 0,2-1 0 16,1 1-608-16,-1 1-112 0,1-1-32 0,2-1 0 15,0 2-768-15,2-1-144 0,1 1-48 0,-1-2 0 0,3 0-208 0,1 1-32 16,0-1-16-16,4 0 0 0,-2 0-16 0,2-1-16 16,-1 1 0-16,1-2 0 0,1 2 80 0,-2 0 32 15,-2 0 0-15,4 0 0 0,1 0-160 0,2 2-48 16,1-2 0-16,0 1 0 0,-1 0-80 0,-1 2 0 16,0-1-16-16,3-1 0 0,-1 0-176 0,0 1 0 15,3-1 144-15,0 1-144 0,-1-1 0 0,1 0 144 16,-2 2-144-16,4-3 0 0,0 2 208 0,3-2-64 15,-1 1-16-15,-1-1 0 0,-3 0 0 0,1 0 0 0,-1 0 0 16,2 0 0-16,-2 0-128 0,0 0 0 0,3 0 0 0,-3 0 128 16,1 0-128-16,-1 0 0 0,1 0 0 0,-1 0 0 15,2-1 0-15,-2-1 0 16,3-1 0-16,-2 2 0 0,1 0 0 0,0-2 0 0,5 1 128 0,3 0-128 16,0-3 0-16,0 1 0 0,-1 0 144 0,-2 0-144 15,1-2 128-15,2 2-128 0,0-1 160 0,0 1-160 16,0 0 176-16,-2 1-176 0,4-1 192 0,0 1-192 15,1 0 160-15,-6 0-160 0,-4 2 128 0,4-2-128 0,7 0 0 16,3-1 128-16,0 1-128 0,-4 1 0 0,-3-1 0 0,0 0 0 16,4 1 128-16,0 1-128 0,-3 1 0 0,2 0 0 15,-2 0 0-15,2 0 0 16,-2 1 0-16,2 1 0 0,1-1 0 16,0-1 0-16,1 2 0 0,-6-2 0 0,-1 0 0 0,0-2 0 0,2 2 0 0,3 0 0 15,2 0 0-15,1-1 0 0,-2 1 0 0,1-2 0 16,2 1 0-16,0 1 0 0,-4-1 0 0,1-1 0 15,5-1 0-15,0-1 0 16,4 1 0-16,-3-1 0 0,-3 1 0 0,-2 0 0 0,0 1 0 0,3 0 128 16,5 2-128-16,1 0 0 0,-3 2 0 0,0-2 128 15,-1 0-128-15,2-2 0 0,4-1 0 0,2 1 128 0,-1-1-128 16,0 0 0-16,0 1 0 0,-2 1 128 0,1 2-128 0,-2-1 0 16,1 3 0-16,2-1 0 0,1-1 128 0,2-2-128 15,1-1 0-15,-4 1 0 16,-3-1 0-16,1 1 0 0,3 1 0 0,-1 0 0 0,0 3 0 0,-1-2 0 15,0 2 0-15,3-1 0 0,2-2 0 0,-3-2 0 16,2 1 0-16,-1 1 0 0,-2-2 0 0,-1 2 0 16,-2 2 0-16,-2 1 0 0,2 1 0 0,0-1 0 15,2 1 0-15,-1-3 0 16,-1-1 0-16,-1 0 0 0,0 0 0 0,1 0 0 16,3-1 0-16,-1 1 0 0,3 0 0 0,-3 0 0 15,1 1 128-15,-1-1-128 0,-2 0 0 0,3-3 0 16,4 1 0-16,0-3 0 0,-1 3 0 0,-1-3 128 0,1 4-128 0,-2-1 0 15,0 2 128-15,1 2-128 0,0-1 0 0,-2 1 128 16,0-2-128-16,0-3 0 0,0 1 0 0,-2 1 128 0,-1 0-128 0,2 1 0 16,1 1 0-16,-1 0 0 0,0 2 0 0,-6 0 0 15,-6 0 0-15,0 0 0 16,-1-2 0-16,2-1 0 0,2 0 128 0,0-1-128 0,-3 1 0 0,-5 0 0 16,-6 0 144-16,-1 0-144 0,3 1 128 0,-2 2-128 15,1-2 160-15,-4 2-160 16,-4-1 128-16,-5-2-128 0,-2 1 0 0,-2 0 144 15,-2-1-144-15,-4 0 0 0,0 0 0 0,-4-1 0 16,-2 0-240-16,-4-2-80 0,-2 0 0 0,-5-1-16 31,-7 0-1200-31,-3-1-224 0</inkml:trace>
  <inkml:trace contextRef="#ctx0" brushRef="#br0" timeOffset="6045.36">8790 17634 20271 0,'8'-1'1792'0,"1"0"-1424"0,-2-1-368 0,-3 1 0 0,0-1 736 0,3 1 80 0,9-2 16 0,7-1 0 16,3 0 256-16,10-1 64 0,-4 1 16 0,2 1 0 0,-1 1 240 0,1 0 64 16,-1 2 0-16,3 0 0 0,-1 0-432 0,3 2-80 15,0-1 0-15,2 2-16 0,1-2-304 0,0 1-64 16,3-1-16-16,-3 0 0 0,-5-2-176 15,10 0-48-15,6-1 0 0,6-1 0 0,4-1-16 0,3 1-16 0,5 0 0 0,3 2 0 16,0 1-80-16,3-1-16 0,3-1 0 0,0 1 0 16,2-1-208-16,5 1 176 15,5 1-176-15,-1 1 160 0,-4-1-160 0,6 0 0 0,5-1 144 0,7 0-144 16,2 2 0-16,-1-2 0 0,-3 1 0 0,0-3 128 16,4 0-128-16,4 0 0 0,6 2 0 0,-2-2 0 15,-4-3 0-15,3-1 128 0,5 0-128 0,0 1 0 16,-6 2 0-16,7-3 144 0,4-3-144 0,4 0 0 15,-3 2 176-15,5-1-176 16,2-1 160-16,-14 2-160 0,-14 2 176 0,17-2-176 0,17-1 192 0,10 0-192 0,-4 1 192 0,0 1-192 16,-2 0 192-16,-1 3-192 0,-2 1 192 0,-1 0-192 15,0 1 192-15,-3 2-192 0,-2 2 160 0,-1 1-160 16,1-1 128-16,-4 2-128 0,-5 3 0 0,-6 0 128 16,-6 2-128-16,-3-1 0 0,0 2 0 0,-8 1 0 15,-7 0 0-15,-7 1 0 16,-4 1 0-16,-4-1 0 0,-6 1 0 0,-8-2 0 0,-8 1 0 0,-9-3 0 15,-8 0 0-15,-6-1 0 0,-33-8-352 0,49 16 0 16,-49-16 0-16,0 0 0 31,0 0-384-31,0 0-80 0,0 0-16 0,0 0 0 16,0 0-1728-16,0 0-336 0</inkml:trace>
  <inkml:trace contextRef="#ctx0" brushRef="#br0" timeOffset="6913.35">9149 16388 3679 0,'0'0'320'0,"3"-1"-320"0,-1 0 0 0,1 1 0 0,0-2 1120 0,3 1 160 0,4-2 16 0,8-1 16 0,9-2 1328 0,4 2 272 0,4-2 48 0,3-1 16 16,2 1-432-16,1 1-96 0,1-1-16 0,6 0 0 16,3 1-672-16,1-1-144 0,3 0-16 0,3 2-16 15,5 1-752-15,-13 1-128 0,-4 0-48 16,9-1 0-16,12 2-288 0,14 0-64 0,9 1-16 0,8 1 0 0,6 2 0 0,4-2 0 15,3 1 0-15,2-1 0 16,5 0 48-16,5 2 16 0,6 0 0 0,3 0 0 0,2-2-32 0,4 2 0 16,7 0 0-16,2 1 0 0,-3-1-80 0,8 0-32 15,5 1 0-15,1-1 0 16,-1 0-80-16,4 0 0 0,3 1-128 0,-2 0 192 16,-1-1-48-16,0 0-16 0,-7-2 0 0,3 2 0 15,7-2 0-15,-3-1-128 0,-1-1 192 0,-5 1-64 0,-5-1-128 0,-5-1 160 16,-3 1-160-16,-14-1 160 0,-8 2-160 0,-10 2 0 15,-5-1 0-15,-12 1 0 16,-8 2 0-16,-14 1 0 0,-9 2 0 0,-14 2 0 16,-48-9-928-16,62 24-160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3T17:52:16.140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7777 11586 0,'0'0'0,"0"0"0,0 0 16,0 0-16,0 0 15,0 0 1,0 0-16,0 0 16,0 0-16,0 0 15,0 0 1,0 0-16,-123-100 16,58 66-1,11-3-15,11 4 16,13-1-1,12 7-15,11 4 16,8 5 0,3 1-16,6-1 15,3 3-15,1-2 16,3 0 0,6 3-16,-7 4 15,0 3-15,-9 5 16,-15 3-1,-12 3 1,-15 9-16,97 1 16,-26 6-16,-133-13 15,9 4 1,16 3-16,20 8 16,22 4-16,25 0 15,13-2 1,8-10-16,6-11 15,-6-9 1,-16 5-16,0-6 31,0-10-31,-24-7 16,3-2-16,-2 6 16,-1 6-16,1 12 15,-5 14 1,-18 26-16,5 39 15,52 47-15,-15 101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6:53:30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6292 16265 2751 0,'0'-1'256'0,"0"-2"-256"0,0 2 0 0,0-1 0 0,0 1 672 15,-1-2 96-15,1-1 0 0,-1-3 16 0,2-3 800 0,-1-3 144 0,0 2 48 0,0-2 0 16,0 3 80-16,0-1 32 0,-1 0 0 0,1 1 0 16,-2 0-112-16,-1 3-32 0,0 0 0 0,1 1 0 15,-1 2-320-15,-1 1-64 0,-1 0-16 0,0 3 0 16,-1 0-416-16,0 2-96 0,-1 1 0 0,0 1-16 15,-1 4-416-15,-2 4-80 0,0 0 0 0,0 4-16 16,0-1-304-16,3-6 0 0,3-2 128 0,0 1-128 0,-1 2 0 0,-2 6 0 16,0 4 0-16,0 1 0 0,2 1 0 0,-1-2 0 15,3-3-160-15,3-4 160 0,0 0 0 0,3-5 0 16,0 0 0-16,1-2 0 0,3 0 0 0,0-2-144 16,0-1 144-16,0-3 0 0,0 0 0 0,0-3 0 15,-1 2 0-15,1-2 0 16,-1-1 0-16,-1-2 0 0,1-1 160 0,0 0-32 0,-3 1 96 15,-1-1 32-15,3-1 0 0,-4 1 0 16,2-2 128-16,-2 2 16 0,-1-2 16 0,0 2 0 0,0 0 32 0,-1 0 16 16,-1 0 0-16,0 0 0 0,-1 2-96 0,-1 0-32 15,1 0 0-15,-2-1 0 0,3 2-144 0,-1 0-16 0,-1-1-16 0,-1 2 0 16,1 1-160-16,0 0 192 0,-2 1-192 0,2 1 192 16,3 1-192-16,-2 1 0 15,0-1 0-15,0 2 0 0,2 1 0 0,-1 2 0 0,1-1-144 0,1 4 144 31,1-1-1344-31,4 2-144 0</inkml:trace>
  <inkml:trace contextRef="#ctx0" brushRef="#br0" timeOffset="2897.98">7656 16176 911 0,'-3'2'0'0,"0"-2"0"0,0 0 0 0,2 0 0 0,-1 1 496 0,1-1 16 0,-1 0 0 0,0 0 0 0,-1 2 208 0,-3-1 48 0,2 1 16 0,-2-2 0 16,3 0 240-16,-1 0 32 0,-1 0 16 0,0-2 0 16,1 2 352-16,0 2 80 0,1-2 16 0,0 1 0 15,-1 2-48-15,0 2-16 0,-1 1 0 0,1 1 0 16,0 2-480-16,-2-1-80 0,3 2-32 0,1 0 0 15,2-3-416-15,0 0-96 0,-2 3-16 0,4 0 0 16,-1 0-160-16,0-2-48 16,4 1 0-16,-1-4 0 0,2 1 128 0,2-2 0 0,-1-1 16 0,3-2 0 0,0-2 352 0,0-2 64 15,1-3 16-15,2 1 0 0,-2-4 128 16,-2 2 16 0,-2 0 16-16,1-1 0 0,2-4 80 0,0-2 16 0,-2-1 0 15,1-2 0-15,-2 1-144 0,-4 2-32 16,0 1 0-16,-2 1 0 0,-1 0-80 0,-4 3-32 15,0 0 0-15,-5 2 0 0,-1 3-240 0,-3 1-48 0,-2 2-16 0,-1 2 0 16,1 2-176-16,-4 2-48 0,1 4 0 0,0 4 0 16,-2 2-144-16,0 2 0 0,0 4 144 0,3-4-144 15,5 0 0-15,-1 3 0 0,2 3 0 0,-1 1 128 0,3 0-128 0,3-2 0 16,3-1 0-16,4-2 0 16,1-4 0-16,4-1 0 0,-1-4 0 0,2-1 0 0,2-2 0 0,-1-3 0 15,4-1 0-15,-3-3-128 0,4-1 128 0,0-2 0 0,0-2 0 0,-2 0 0 31,2-1 0-31,-1-1 0 0,1 0-144 0,0 1 144 16,-1 2-784-16,1 3-96 0</inkml:trace>
  <inkml:trace contextRef="#ctx0" brushRef="#br0" timeOffset="4428.58">13179 16305 3775 0,'1'-6'0'0,"1"2"0"0,-1 3 0 0,-1-1 0 15,0 2 0-15,0-1 0 0,0-2 704 0,2-3 64 16,-1 1 16-16,0-2 16 0,-1-2 800 0,0 2 144 15,0 3 48-15,-1-2 0 0,0 1 144 0,-2-1 48 16,0 2 0-16,2-2 0 0,-2 2-256 0,1-2-32 16,-1 2-16-16,1-2 0 0,0 2-160 0,-1 0-48 15,1 0 0-15,-1 1 0 0,0 1-240 0,0 1-48 16,0 1-16-16,-1 1 0 0,3 2-528 0,-4 1-128 0,3 2 0 0,-1 1-16 16,-1 2-368-16,2-1-128 15,1-1 0-15,-1 0 144 0,2 2-144 0,0-2 0 0,0 0 0 0,2 0 0 16,-1 1 0-16,2 1 0 0,3 1-144 0,-1-3 144 15,2 0 0-15,2-3 0 0,-1-1-128 0,1-3 128 16,-4-2 0-16,1 1 128 0,0-2-128 0,-1-1 192 16,1-3 304-16,1-2 48 0,-1 0 16 0,-3-1 0 0,1-3-48 0,-3 0 0 15,1 2 0-15,-4-2 0 0,1 2-192 0,-2 1-32 16,-1 0-16-16,-2 2 0 0,0-1 16 0,-2 4 0 16,-1-1 0-16,0 2 0 15,-1 2-96-15,0-1 0 0,-2 3-16 0,1 0 0 16,-3 3-176-16,1 0 128 0,3 0-128 0,1 0 128 15,-3 2-128-15,1 1 0 0,2 1 0 0,2-1 0 16,5 1 0-16,2-2-176 0,2 0 16 0,4-1-19360 16</inkml:trace>
  <inkml:trace contextRef="#ctx0" brushRef="#br0" timeOffset="6288.6">14416 16184 3423 0,'2'-2'304'0,"-1"1"-304"0,1-1 0 0,-2 2 0 0,0-1 1040 0,1-1 160 0,2 0 16 0,1-4 48 15,-1 0 608-15,1 1 128 0,-2 0 32 0,-2 1 0 16,0 0 96-16,-2-2 32 0,-1 3 0 0,1-1 0 16,-1 1-160-16,0 2-16 0,0 1-16 0,0 0 0 15,0 1-752-15,-1 2-128 0,-1 3-48 0,0-2 0 0,0 3-784 16,0 2-256 0,1-1 160-16,1 1-160 0,1-1 0 0,-1 2 0 0,3 0 0 0,0 1-176 0,1-1-32 0,2-1-16 31,1 0 0-31,0-1 0 0,2-3-128 0,0 1-32 0,1-1 0 0,1 0 0 0,2-2 128 0,-1-2 32 15,2 0 0-15,-3-2 0 16,1-2 224-16,-1 0 0 16,-1-1 0-16,0-2 0 0,1-2 640 0,-1-1 64 15,-2 0 0-15,0-1 16 0,-3 0 208 0,0 0 32 16,1 0 16-16,-3 0 0 0,-2 3-80 0,1-1-32 16,-2-1 0-16,-1 2 0 0,-1 0-352 0,0 1-64 0,-1 2 0 0,-2 3-16 15,1-1-160-15,-3 4-16 0,-2 0-16 0,1 3 0 16,-2 2-64-16,1 1-16 0,0 1 0 0,1 1 0 15,1 1-160-15,2 0 0 0,1 1 144 0,1-1-144 16,3-1 0-16,0 1-256 0,3 2 32 0,2 2-18800 16</inkml:trace>
  <inkml:trace contextRef="#ctx0" brushRef="#br0" timeOffset="10725.57">15578 16605 5519 0,'2'-8'496'0,"0"3"-496"0,-1 1 0 0,-1 2 0 0,0 1 1024 0,0-2 96 0,2-3 32 0,-2-2 0 0,0-2 736 0,1-1 160 15,-2 4 16-15,1 1 16 0,-3 3-32 0,3 3 0 16,-2 1 0-16,1 4 0 0,1 0-960 0,0 4-192 16,0 1-32-16,1 2-16 0,1 1-368 0,-1 3-80 15,2-1-16-15,-1 4 0 0,-1 0 80 0,0 3 16 16,1 2 0-16,-2-24 0 0,5 52-160 0,-3-30-48 16,-1 0 0-16,-1 0 0 0,0 5-32 0,0 4-16 15,-1 3 0-15,-2 0 0 0,0-2 96 0,-1 0 0 16,0-4 16-16,-1-1 0 0,4-3 128 0,-2-2 32 15,0-2 0-15,1-2 0 0,-1-1 0 0,1-2 0 0,1-1 0 16,0-4 0-16,1-1-80 0,-2-2-16 0,1 1 0 0,1-3 0 16,0-1-112-16,0-1-32 0,0-1 0 0,0-1 0 15,0 0-16-15,1-1-16 0,-1 2 0 0,0-4 0 16,-1 2-32-16,1-2-16 0,0 0 0 0,1-2 0 16,-1 0 16-16,2 0 0 0,0-2 0 0,1 0 0 15,1 1-192-15,1-1 192 0,0 0-192 0,2 1 192 16,0-1-192-16,0 2 0 0,2 0 0 0,-1-1 128 15,2 2-128-15,0 1 0 0,0 0 0 0,1 1 0 0,1-1 0 0,-1 2 0 16,0 0 0-16,2 0 0 0,0 0 0 0,2 2 0 16,1-2 0-16,2 0 0 15,1-2 0-15,-1 2 0 0,2-1 0 0,-1 0 0 16,4-2 0-16,0 1 0 0,1-1 0 0,-2 1 0 16,2 0 0-16,-5 1 0 0,-5-1 0 0,3 1 0 15,1 1 0-15,3 0 0 0,3 3 0 0,0-2 0 0,-1 2 0 0,-2 0 0 16,0 0 0-16,-2 0 0 0,0-2 0 0,0 2 0 15,1 0 0-15,-1-1 0 0,1 3 0 0,0-4 0 16,1 1 0-16,-3-2 0 0,1 0 0 0,-4 1 0 0,1-1 0 0,-2 0 0 16,-1-1 0-16,-3-1 0 15,-3 1 0-15,0-1 0 0,-3 1 128 0,2-2-128 16,-4 0 0-16,3-1 128 0,-4 1 16 0,1-3 0 0,-1 2 0 16,0-3 0-16,-1 2 16 0,0-3 0 15,-1 0 0-15,0-2 0 0,-1 0 0 0,1 0 0 0,-2-1 0 0,0 0 0 16,2-1 0-16,-1 0 0 0,-1-1 0 15,1-1 0-15,0 1 0 0,-1-2 0 0,1-1 0 0,-1 1 0 16,0-1-32-16,0 2 0 0,0 0 0 16,0 1 0-16,2-1 0 0,-2 0 0 0,0-2 0 0,-1 1 0 0,1-2-128 0,0 0 192 31,1 0-192-31,-1 0 192 0,1 3-192 0,1 0 128 0,0 1-128 0,-1-1 128 0,1 2-128 0,-1 3 0 16,1 0 0-16,1-1 0 15,-2 2 0-15,1-1 0 0,0 1 0 0,1 1 0 16,-2-2 0-16,1 2 0 0,-1 0 0 0,1 0 0 15,0 1 0-15,-1-1 0 0,1 2 0 0,-2-2 0 0,0 2 0 16,2 0 128-16,-2-1-128 0,1 0 0 0,0 2 0 0,-1-1 128 16,0 0-128-16,0 1 0 0,0 1 128 0,1-1-128 0,-3 0 0 0,1 0 128 15,0 1-128 1,-2-2 0-16,1 1 144 0,-1 1-144 0,-1 1 128 16,0-3-128-16,-2 1 160 0,-1 0-160 0,0 0 176 0,-2-2-176 15,-1 2 192-15,-2-2-192 0,-1 2 192 0,-2 0-64 0,-2-1 0 16,-1 3-128-16,-3-1 192 15,-2 0-64-15,-3 3 0 0,-1 0-128 0,2 0 192 0,-3 0-192 16,-2-2 192-16,-1 1-192 0,2 0 144 16,-2-1-144-16,1-2 0 0,1 1 144 0,1-1-144 0,2-2 0 15,1 1 0-15,4-1 0 0,4 2 0 0,3-2 0 16,3 0 0-16,4 2 0 16,2 0-752-16,1 1-16 0,4 2-16 0,0-1 0 15,2 2-464-15,-2 3-96 0,0 3 0 0,-1 2-17920 0</inkml:trace>
  <inkml:trace contextRef="#ctx0" brushRef="#br0" timeOffset="12695.84">16150 12704 3455 0,'-4'-2'304'0,"1"2"-304"0,1 0 0 0,2-1 0 0,0 1 0 0,-1 0 0 16,-1 0 0-16,-2 0 0 0,-1 0 0 0,-1 0 0 15,-1 1 0-15,0-1 0 0,0 3 0 0,0-1 0 32,1-1 0-32,-1 1 0 0,0 0 0 0,0 0 0 0,0-2 0 0,0 0 0 0,0-2 0 0,1 1 0 15,0 0 0-15,1-2 0 0,0 0 0 0,1-1 0 16,0 1 0-16,1-1 0 0,-1-1 0 0,1 1 0 15,0 0 272-15,0 0 112 0,1 1 32 0,-1 0 16 0,0 2 720 0,0-1 128 16,0 1 48-16,-1 1 0 0,1 0 496 0,-1 1 96 16,0 1 32-16,0 0 16 15,-1 1-176-15,2-1-16 0,1 0-16 0,0 1 16 16,2 0-400-16,2 0-80 0,-1 1-16 0,2 0 16 0,1-1-432 0,0 0-96 31,3 0 0-31,0-2 0 0,1 2-240 0,-1 0-32 0,0-2-16 0,0 1 0 0,0-1-192 0,-2 1-32 16,1-2-16-16,-2 1 16 0,2-1 64 0,-2 1 32 15,2-2 0-15,-3 1 16 16,1 0 64-16,-1-3 16 0,1 0 0 0,0 1 0 16,-1-3-32-16,0 1-16 0,0-2 0 0,-2-1 16 15,-1 2 112-15,0-2 32 0,0 0 0 0,-3 1 0 16,0-1-96-16,-1 3-16 0,0-1 0 0,-3 3 0 16,-2 2-192-16,1 0-64 0,-3 2 0 0,-3 1 0 15,-2 4-192-15,-1 3 0 0,-1 1 128 0,1 2-128 16,4-2 0-16,0 1 0 0,1 1 0 0,2 1 0 15,1-3-192-15,2 0 192 0,3 1-192 0,1 0 192 16,2 0-256-16,2-1 48 0,2 2 16 0,1-4 0 16,0-1-96-16,3-1-16 0,1 0 0 0,0-3 0 15,2-1 64-15,-2-3 16 0,4-2 0 0,-1-2 0 16,2-2 352-16,-2-3 80 0,0-1 16 0,1-4 0 0,0-1 256 0,0 0 48 16,-1-2 16-16,-3 0 0 0,1 3-160 0,-3-2-48 15,-1 2 0-15,-1 1 0 0,-2 2-16 0,-1 0 0 16,-1 1 0-16,0 0 0 0,0 2-96 0,-1-1-32 15,-2 2 0-15,-1 1 0 0,0-1-192 0,-1 2 144 16,0 0-144-16,0 1 128 0,1 0-128 0,1 0 0 16,2 2 0-16,-2 1 0 0,3 1-208 0,-1 0-80 0,2 1-16 15,2 1 0 1,0 3-464-16,2 1-112 0,2 2-16 0,2 5-17584 0</inkml:trace>
  <inkml:trace contextRef="#ctx0" brushRef="#br0" timeOffset="16659.36">8012 14033 911 0,'0'0'0'0,"1"-1"0"0,-1-1 0 0,0 2 0 0,0 0 448 0,1-1 0 0,-1 0 0 0,2-1 0 15,-1-1 320-15,1 1 64 0,-2-1 0 0,1 0 16 0,-1 2 272 0,0-1 48 16,0 2 16-16,0 0 0 0,-1 0-288 0,-1 2-48 15,1 0-16-15,-2 4 0 0,2-2-528 0,-2 5-112 16,0-1-32-16,0 2 0 0,-1 3-160 0,0 1 0 16,-1 1 0-16,3 2 0 0,-1 2 0 0,-2 1 0 0,3 1-192 0,-1 0 192 15,1 2-208-15,2-2 80 0,0-1 128 16,2-1-208-16,1 1 208 0,-1-3 0 0,3 0 0 16,-1 0 0-16,0-3 0 0,0 0 0 15,2 2 0-15,0-2 0 0,-2 1 0 0,2 1-144 0,-2-1 144 0,1 1 0 16,1 0 0-16,0-2 0 0,1-2 0 0,0 0-128 15,-1-4 128-15,2 2 176 0,1-1-48 0,0-1 0 16,0-1 80-16,-1 0 16 0,4-1 0 0,-1-2 0 16,3 0-64-16,0 1-16 0,2-3 0 0,-1 0 0 15,1 1 48-15,-1-3 16 0,1-2 0 0,-2 2 0 16,3-1-48-16,-1-1-16 0,-1 0 0 0,1-3 0 16,-1 2-144-16,2-1 128 0,-3 0-128 0,0 0 128 0,0-2 0 0,3 2 0 15,2-2 0-15,1 1 0 16,1-3-128-16,-1 3 0 0,1-1 144 0,3-1-144 15,-2 3 0-15,0 0 144 0,-3-1-144 0,1 1 0 0,1 1 128 16,-1 1-128-16,0 0 0 0,-2-1 0 0,1 3 0 0,-1-1 0 16,0-1 0-16,1 2 0 15,-1-1 0-15,2-2 0 0,1 0 0 0,2 1 0 16,-4-1 0-16,-2 0 0 0,0 0 0 0,2 0 0 0,2 0 0 16,3-1 0-16,-4 1 0 0,1 1 0 15,3 0 0-15,1 2 0 0,1 0 0 0,-1 0 0 0,2 2 0 0,3-1 0 16,1-1 0-16,3 1 0 15,-1 1 192-15,1-2-192 0,3-2 192 0,0 1-192 0,-2 0 144 0,2-2-144 16,1 0 0-16,-1 0 144 0,-2 0-144 0,0 3 0 16,-1 0 0-16,-1 3 128 0,2 3-128 0,-1 1 0 15,4 0 0-15,-1 1 0 0,1 1 0 0,-1-2 0 0,-1-1 144 0,1-2-144 16,0-1 0-16,-6 1 0 16,-1-1 0-16,1 1 128 0,5 2-128 0,-2-1 128 15,-8-1-128-15,-2 3 128 0,3 2 0 0,-27-9 16 0,55 25 0 0,-55-25 0 16,0 0 96-16,77 46 16 0,-77-46 0 15,0 0 0-15,67 53-96 0,-67-53-16 16,0 0 0-16,0 0 0 0,56 60-16 0,-44-48 0 0,-4 0 0 0,2-2 0 16,-2-2 80-16,1-1 16 15,-2-1 0-15,0-2 0 0,-1-1 144 0,-1-3 16 0,1 0 16 0,-2-4 0 0,1 1 144 16,-1-3 32 0,-1-1 0-16,-1-1 0 0,1-2 192 0,0-3 64 0,0 0 0 0,-2 0 0 15,2 4-336-15,-1 0-64 0,-1 2-16 0,2-1 0 16,0-5-224-16,1-3-32 0,0 2-16 0,3-4 0 15,3-6-144-15,4-6 0 0,3-2 0 0,3-1 0 16,1-1 0-16,0 2 0 0,2 2 0 0,1 2-176 16,1 1 16-16,1 2 0 0,-1 2 0 0,-1 2 0 15,-1 1 32-15,1 3 0 0,1 3 0 0,-1 1 0 16,0 3 128-16,2 2 0 0,1 1 0 0,-2 1 0 16,0 3 0-16,-1 2-160 0,2 2 160 0,-2 1 0 15,-2 2-128-15,0 0 128 0,-3 2 0 0,1-1 0 16,-1 1-176-16,-1 1 176 0,5 2-160 0,-1-1 160 0,-1 1-176 0,2-1 176 15,1 1-192-15,0 0 192 0,1 1-224 0,2-1 64 16,1-1 16-16,2 1 0 0,1-4 144 0,-1 0 0 16,1-4 0-16,1 1 0 0,1 2 0 0,-1-1 0 15,-1-1 0-15,-1 1 0 0,1-3 0 0,0 0 0 16,3 0 0-16,0 0 0 0,-1 0 0 0,-1 0 0 16,2 0 0-16,0 0 0 0,1 2 0 0,1-2 0 15,0 0 0-15,1 0 0 0,1-2 0 0,0-1 0 16,0 2 0-16,1 0 0 0,-6-2 0 0,3 0 0 15,1 0 0-15,-2-1 128 0,0 0-128 0,0-2 0 0,1-1 128 0,-1 0-128 16,2 3 208-16,0-1-16 0,-1-2-16 0,2-1 0 16,3-1 288-16,0-1 64 0,-1 2 16 0,-5-2 0 15,-4 0-16-15,-1 0 0 0,-3 0 0 16,0-1 0-16,-1 0-96 0,0-2-32 16,-1-1 0-16,-3 0 0 0,-4 3-16 0,0 1-16 0,-1-2 0 0,-1 1 0 15,-4 1 80-15,-2 2 0 0,0-1 16 0,-3 1 0 16,-2 1-32-16,-1 0-16 0,-1 0 0 0,-2 1 0 15,-1 0-144-15,0 2-16 0,1 1-16 0,-2 0 0 16,0 2-800-16,-4 2-144 0,0 4-48 0,-5 0-15552 16</inkml:trace>
  <inkml:trace contextRef="#ctx0" brushRef="#br0" timeOffset="19242.16">11618 10599 2751 0,'-6'-2'256'0,"1"2"-256"0,0 0 0 15,3 0 0-15,-1 2 672 0,-1-1 96 0,-5 2 0 0,-4 1 16 16,-5 5 240-16,-3 5 32 0,-2 6 16 0,-2 7 0 16,-1 7-304-16,0 6-48 0,-4 10-16 0,0 5 0 0,-1 4-256 0,-1 5-48 15,-2 5-16-15,0 2 0 0,1-2-32 16,2 4-16-16,0 4 0 0,2 0 0 0,3 4 352 15,2 0 64-15,1 5 16 0,2 0 0 0,4 3-192 0,3 1-48 16,1 1 0-16,4-5 0 0,2-1-80 0,2-6 0 16,2-7-16-16,3-4 0 0,2-2-176 0,2-8-48 15,2-6 0-15,-1-8 0 0,1-7-48 0,1-6-16 16,0 0 0-16,-1-7 0 0,-2-4-16 0,0-3 0 16,1-2 0-16,-3-3 0 0,1-1-128 0,-1-4 160 0,-1 0-160 15,0-4 160 1,1 1-544-16,-1-3-96 0,1-1-32 0,-1 0 0 15,1 0-1008-15,-1-2-208 0</inkml:trace>
  <inkml:trace contextRef="#ctx0" brushRef="#br0" timeOffset="19704.56">10494 12450 8287 0,'-6'5'736'0,"4"-2"-592"0,2 0-144 0,2 1 0 0,-1 0 0 0,4-1-192 0,0 4 32 0,5 5 16 0,6 6 144 0,5 7 0 0,4 8 0 0,-2-1 0 15,-2 1 256-15,-1 1 144 0,-3 1 32 0,-2 2 0 16,1 1 96-16,-3-3 32 16,-1 1 0-16,0-5 0 0,-3-3-48 0,1-4-16 0,0-3 0 0,-1-2 0 15,1-5 32-15,-2-3 16 0,2-1 0 0,0-3 0 16,1-1-176-16,-1-4-48 16,1 0 0-16,-1-4 0 0,2 0 16 0,-3-4 0 0,4-1 0 0,0-2 0 15,0-1 112-15,1-1 0 0,0-2 16 0,0-4 0 16,0 2 272-16,2-3 48 0,-1-1 16 0,1-1 0 15,1 2-96-15,-2-2-32 0,2 1 0 0,1-1 0 0,-2 0-224 16,0 3-64-16,-2 0 0 0,0 0 0 0,0 2-256 0,-1 0-128 16,-2 3 128-16,-1 0-128 15,0 4-768-15,-3-2-256 0,1 3-32 0,-1 1-16 16,0 1-1008-16,0 0-208 0</inkml:trace>
  <inkml:trace contextRef="#ctx0" brushRef="#br0" timeOffset="39108.11">6189 16928 5519 0,'0'0'496'0,"0"0"-496"0,0 0 0 0,0 0 0 0,0 0 1024 0,0 0 96 0,0 0 32 0,-1 0 0 0,-1-1 864 0,1 1 176 16,0 0 48-16,-1 0 0 0,-1 0 80 0,2 1 32 15,-2 0 0-15,2 1 0 0,-4 2-624 0,1 2-112 16,0 2-16-16,0 4-16 0,-1-1-752 0,1 2-160 15,3 1-32-15,-2 1 0 0,0 1-416 0,2-1-96 16,-1 2 0-16,1-3-128 0,1 2 208 0,0-1-64 16,0 0-16-16,1-1 0 0,2-2 32 0,-1 1 0 15,-1 1 0-15,0-2 0 0,1-1 16 0,-1-1 0 16,2-2 0-16,-2 2 0 0,2 0-16 0,0 0 0 0,0 0 0 0,0-2 0 16,-2-1-160-16,2 0 160 0,1-1-160 0,-1 1 160 15,1-1-160-15,-1-1 0 0,0 0 0 0,0-1 128 16,0-1-128-16,1 1 0 0,-1-1 0 0,1 0 128 15,0-1-128-15,0 1 0 0,-1 0 0 16,1-1 128-16,1 0-128 0,0 0 0 0,1-1 0 0,-2 1 0 16,2-1 0-16,0 0 128 0,-1-1-128 0,-1 2 0 15,2-2 0-15,-2 1 128 0,2-1-128 0,1 0 0 0,0 0 0 0,0 0 0 16,-1 0 128-16,1 0-128 0,0 0 0 0,0 2 0 16,0-2 0-16,0 0 0 0,3 1 0 0,-1 0 128 15,0 2-128-15,3-1 0 0,0-1 0 0,1 1 0 16,0-1 0-16,4 0 0 15,1-1 0-15,3 0 0 0,3-1 0 0,0 0 0 16,0-2 0-16,2 0 0 0,3 0 0 0,3-1 0 16,0 1 0-16,-2 0 0 0,-2 2 0 0,3 1 0 0,2 0 0 0,3 1 0 15,5 1 0-15,0 0 0 0,0 1 0 16,-1-1 0-16,1-1 128 0,1-1-128 0,0 0 0 0,-2 0 0 16,0 0 144-16,2-1-144 15,6 2 0-15,0-1 144 0,3 3-144 0,1 0 0 0,-1 2 128 0,-7-2-128 16,-9 0 0-16,5 0 0 0,5 0 0 15,0-1 0-15,-3 0 0 0,4 1 0 0,4 1 0 0,4 2 0 16,3 1 0-16,-1 1 0 0,-1-1 0 0,-2 0 0 0,-1 0 0 16,1-2 0-16,4 0 0 0,-1-3 0 0,4 0 0 15,-1 0 0-15,0 1 0 0,4 1 0 0,-3-1 0 16,1 1 0-16,-3-1 0 0,1-2 0 0,5 1 0 16,1-1 0-16,-2 0 0 0,0-1 0 15,-4 2 0-15,2-2 0 0,1 3 0 0,3-3 0 16,0 1 0-16,0 1 0 0,-2-2 0 0,1 0 0 15,-3 1 0-15,-1-1 0 0,3 1 0 0,-4 2 0 16,0 1 0-16,-1-1 0 0,2 1 0 0,-5-1 0 0,-3 0 0 0,4-1 0 0,5 0 0 0,1 1 0 31,-1 0 0-31,-3 0 0 0,-2 0 0 0,1 0 0 16,-1-1 0-16,0 1 0 0,1-1 0 0,1-2 0 0,3 1 0 16,-2-1 0-16,-6 1 0 0,-4 1 0 0,1-1 0 0,-1 2 0 15,3-2 128-15,2 1-128 0,0-1 0 0,1 1 0 16,-2-1 128-16,3 1-128 0,-4-1 0 0,-1 0 0 15,0 2 0-15,-3-1 0 0,0 0 0 0,1 1 0 16,3 0 0-16,1 0 0 0,0-2 0 0,-2 1 0 16,-6-1 0-16,2-1 0 0,1 0 0 0,0 0 0 15,0 2 0-15,-3-1 0 0,0-1 0 0,1 1 0 16,-1 1 0-16,1-2 0 0,2 0 0 0,-1-2 0 16,0 2 160-16,-3-1-160 0,-2 0 128 0,3-1-128 15,0 2 144-15,0 0-144 0,-1-1 160 0,0 1-160 16,-2 0 160-16,5-2-160 0,1 2 160 0,0-1-160 15,-7-1 128-15,-1 1-128 0,1 0 0 0,0-1 144 0,-2 1-144 0,2 1 0 16,-1-2 144-16,-4 2-144 0,0 0 0 0,-2 0 144 16,0 2-144-16,-1-2 0 0,3 0 160 0,-4 0-160 15,-1 0 128-15,0 0-128 0,3-2 0 0,-1 2 0 16,-2-1 128-16,-3 1-128 0,3 0 0 0,-1 0 0 16,1-1 0-16,-1-1 0 0,-2 2 0 0,-1 0 0 0,-2 2 0 15,1-1 0-15,-5-1 0 0,-1 0 0 0,-1 1 0 16,2-1 0-16,2 2 0 0,0-1 0 0,-1 1 0 15,1-2 0-15,-2 0 0 0,-3 0 0 0,-1 1 128 16,0-2-128-16,-1 1 0 0,-1 0 0 0,0 1 144 16,-3-2-144-16,1 1 0 0,0 0 144 15,-1 0-144-15,0-2 0 0,-1 2 144 0,0-1-144 16,2 1 0-16,-3 0 144 0,-2-2-144 0,2 2 0 0,-1 0 0 0,-1 0 128 16,-1-1-128-16,0 1 0 0,-1-1 0 0,1 1 0 15,-1 0 0-15,-2 0 0 0,0 0 128 0,-1 0-128 0,1 0 0 16,-2 0 0-16,-1 0 0 0,-1 0 0 15,1 0 0-15,-1 0 0 0,0-2 128 0,0 2-128 16,0 0 0-16,0-1 0 0,0 1 144 0,-1-2-144 16,1 1 0-16,0 0 144 0,-1-1-144 0,1 1 0 15,-2-1 160-15,1 1-160 0,-1-1 128 0,1 1-128 0,0 0 0 0,-2-1 128 16,1 2-128-16,1-1 0 0,-2-1 0 0,2 2 0 16,-2-1 128-16,1 1-128 0,2-1 0 0,-1 1 0 15,0 0 0-15,-1 0 0 0,2 0 0 0,-1 0 0 0,-1 1 0 16,2-1 0-16,-1 0 0 15,1 1 0-15,-1-1 0 0,1 0 0 0,0 2 0 0,-2-2 0 0,2 1 0 0,-1-1 0 16,-1 2 0-16,2-2 0 0,-1 1 0 0,1-1 0 16,-1 1 0-16,1-1 0 15,-2 0 0-15,2 2 0 0,-1-2 0 0,1 0 0 0,-2 0 0 0,2 0 0 16,0 0 0-16,0 0 0 16,0 0 0-16,0-2 0 0,0 2 0 0,0 0 0 15,0-1-128-15,0 1 128 0,0 0-176 0,0 0 48 16,0 0 0-16,2 0 0 15,-2 0-368-15,0 0-64 0,0 0-16 0,0 0 0 16,0 0-704-16,1 0-128 0,-1 0-48 0,0-1 0 16,2 1 160-16,-2 0 16 0,1 0 16 0,-1 0 0 15,1 0 608-15,-1 1 112 0,2-1 32 0,-2 0 0 0,0 0 512 0,1 0-128 0,-1 0 128 0,0-1 0 16,0 1 288-16,0-2 112 0,0 2 32 0,0-1 0 16,0 1 432-16,0-2 96 0,0 1 0 15,-1 1 16-15,1-1-144 0,0 1-48 0,0-2 0 0,0 2 0 0,0 0-336 0,0 0-80 16,0 0-16-16,0 0 0 0,0 0-80 0,0 0-16 15,1 0 0-15,-1 0 0 16,0 2-112-16,2-2-16 0,-2 1-128 0,1-1 192 16,0 1-32-16,1-1-16 0,-2-1 0 0,1 1 0 15,1 0 0-15,-1 0 0 0,0 0 0 0,1-1 0 16,-1-1 0-16,2 1 0 0,0 1 0 0,0-3 0 16,0 2-16-16,-1-2 0 0,3 1 0 0,-3-1 0 15,1 1 32-15,0-3 0 0,1 3 0 0,-1-3 0 16,1 1 0-16,-1 0 0 0,2-2 0 0,-3-1 0 15,3 1-32-15,-3-1 0 0,3-1 0 0,-3-1 0 0,1 0 48 0,0 0 0 16,1-1 0-16,-1-3 0 0,0-2-16 0,0-1 0 16,0-1 0-16,1 2 0 0,0-2 16 0,0-1 0 15,1 2 0-15,-1-1 0 0,0-1-176 0,-3-2 128 16,1 0-128-16,-1 0 128 0,-1 2-128 0,-1 1 0 16,1 2 0-16,-2 2 0 0,1 2-224 0,-2 3-80 15,0 3-16-15,-1 3 0 16,-3 4-1264-16,-1 5-256 0</inkml:trace>
  <inkml:trace contextRef="#ctx0" brushRef="#br0" timeOffset="40948.28">9508 11052 1839 0,'-23'102'160'0,"7"-26"-160"0,4-1 0 0,2-17 0 0,4-17 0 0,2-6 160 0,-3 23-160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26T17:10:21.8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26T17:10:22.698"/>
    </inkml:context>
  </inkml:definitions>
  <inkml:trace contextRef="#ctx0" brushRef="#br0">16288 17106 0,'0'0'0,"0"0"16,0 0-16,0 0 16,0 0-16,0 0 31</inkml:trace>
  <inkml:trace contextRef="#ctx1" brushRef="#br0">11289 12479 11967 0,'-6'-4'1072'0,"2"-2"-864"0,1 1-208 0,2 0 0 0,1 3 256 0,-5-4 16 0,-2-4 0 0,-4-5 0 0,-3-5 800 0,-6-3 144 0,0-2 48 0,-2 1 0 16,1 1 288-16,-1 2 64 0,0-2 16 0,1 4 0 16,-2 0 208-16,-1-1 32 0,-3 1 16 0,-5-3 0 15,-4-2-128-15,0 2-32 0,-1-2 0 0,0 3 0 0,-1-1-512 0,1 3-96 16,-1-1-32-16,-1 0 0 16,1 3-624-16,-2 2-128 0,-1-1-16 0,0 2-16 0,-1 1-176 15,-2 2-128-15,-3 2 144 0,-1 2-144 16,3 3 0-16,1 1 0 0,0 3 0 0,-5 3 0 0,-6 0 0 0,0 4 0 15,-3 0 0-15,0 3 0 0,3 3 0 0,-2 2 0 16,-2 4 0-16,0-1 0 16,-1 3 0-16,4-1 0 0,2 1 0 0,2 0 0 15,2 2 0-15,2 1 0 0,5 3 0 0,-1-2 0 0,4 2 0 0,2 0 0 16,4 1 0-16,3-1 0 0,4 0 0 16,3 3 0-16,2 1 0 0,3 3 0 0,5 1 0 0,2 2 0 0,4 1 0 0,4 0 0 15,4 0 0-15,3 0 0 0,3 0 0 0,1 0 0 16,4 3 0-16,2 0 0 0,2 5 0 0,1-3 0 15,2 1 0-15,1-1 0 0,0-4-128 16,3-1 128-16,-3-1-144 0,4-3 144 0,2 1-208 0,1-2 80 16,-26-33 128-16,56 58-128 0,-56-58 128 0,65 50-128 15,-65-50 128-15,74 46 0 0,-74-46 0 0,93 43 0 16,-93-43 0-16,116 41 0 0,-116-41 0 0,111 33-128 0,-111-33 128 0,109 27-208 16,-109-27 80-16,99 27 128 0,-99-27-256 0,96 22 64 31,-96-22 0-31,96 17 16 0,-96-17 16 0,93 9 0 0,-93-9 0 0,89 1 0 0,-89-1 160 15,82-6-128 1,-82 6 128-16,70-8-128 0,-70 8 128 0,84-17 0 0,-84 17 0 16,95-31 0-16,-95 31 0 0,85-31 0 0,-85 31 0 0,76-33 128 15,-76 33-128-15,76-38 176 0,-76 38-176 0,65-37 192 0,-65 37 64 16,50-38 32-16,-31 19 0 0,0 0 0 16,-4-2 48-16,-2 0 16 0,0 1 0 0,-3-1 0 0,0 0-32 0,-3-3 0 15,0 1 0-15,-2-1 0 16,1-4-32-16,0-3-16 0,-1 0 0 0,0 0 0 0,-1-1-272 15,0-3 128-15,2-4-128 0,-2-4 0 0,2 4 0 0,-4 2-320 16,0 0 32-16,-1 5 16 16,-1 3-272-16,0 3-48 0,-3 3-16 15,-1 5 0-15,0 3-1040 0,-2 3-208 0,1 3-32 0,-1 4-14336 16</inkml:trace>
  <inkml:trace contextRef="#ctx1" brushRef="#br0" timeOffset="2069.46">5674 9316 6447 0,'-3'-6'576'0,"1"1"-576"0,1 1 0 0,1 1 0 0,-1 0 432 0,-1-3-32 0,-2-2 0 0,-2-9 0 0,-2-6 432 0,-2-2 64 15,-3-3 32-15,0 1 0 0,-1 3 352 0,0 0 80 16,-1 0 16-16,-2 0 0 16,0 2 144-16,-2 3 16 0,0 2 16 0,-1 1 0 15,0 3 176-15,-3 2 48 0,-1 3 0 0,-2-1 0 16,-4 2-560-16,-3 3-96 0,1 1-32 0,-2 5 0 16,-1 0-528-16,-3 4-112 0,-3 5-32 0,-5 5 0 15,0 4-416-15,-4 4 0 0,0 4 0 0,-3 3 0 31,0 4-320-31,-1 3-128 0,2 3-48 0,2 3 0 0,5 0 272 0,4 0 48 0,4 1 16 0,5 0 0 16,2 2 160-16,3 1 0 0,3 3 128 0,6 0-128 16,4-1 320-16,4 1 0 0,4-1 0 0,5-1 0 15,4 1-144-15,2-1-48 0,5 1 0 0,3-5 0 16,4-6-128-16,3-1 0 0,-20-38 0 0,56 64 0 16,-56-64 256-16,72 54-48 0,-72-54 0 0,89 45 0 15,-89-45 32-15,100 37 0 0,-100-37 0 0,115 25 0 0,-115-25-112 0,116 16 0 16,-116-16-128-16,114 7 192 0,-114-7-192 15,103-5 0-15,-103 5 0 0,91-12 0 0,-91 12-128 0,75-23 128 16,-75 23 0-16,65-31 0 0,-37 13 224 0,-3-5 160 16,1 0 16-16,-2-1 16 0,-3-1 320 0,-3-3 64 15,1-1 16-15,-4-2 0 0,-1 2-240 0,-4-4-64 16,0 2 0-16,-6 1 0 0,0 2-272 0,-4 0-64 0,-1-2-16 16,-3 1 0-16,-2 0-160 0,-1 3 192 0,0 2-192 0,-1 0 192 15,-1 1-384-15,-1 5-64 16,2 5 0-16,-1 2-16 15,2 2-1728-15,0 3-352 0</inkml:trace>
  <inkml:trace contextRef="#ctx1" brushRef="#br0" timeOffset="10819.31">7908 7927 5519 0,'-7'-2'496'0,"2"0"-496"15,0 2 0-15,1-1 0 0,3 1 864 0,-1 0 80 0,1 0 16 0,-3 1 0 0,-2 1 1088 0,-2-1 240 0,-2 2 32 0,-2 0 16 0,3-1-208 0,-1 3-32 16,3-1-16-16,-2 3 0 15,2 1-896-15,1 2-176 0,1 4-48 0,1 3 0 16,-1 3-240-16,1 4-48 0,3 3-16 0,-2 3 0 16,3 1-64-16,-3 6-16 0,2 6 0 0,-2 5 0 15,0 5-96-15,0 2-32 0,2 3 0 0,-1 0 0 16,1-3-192-16,-2-3-64 0,2-5 0 0,-1-4 0 16,2 1-192-16,0-3 0 0,0-1 0 0,0-5 0 15,2 0 0-15,-1 3 0 0,2 5 0 0,0 1 0 16,1 1 192-16,0 1-64 0,-1 1-128 0,0-2 192 15,-2-4 0-15,-1-1 0 0,0 1 0 0,-1 1 0 0,-1 2 48 0,0 3 0 16,-1 1 0-16,0 1 0 0,0 1 48 0,0-1 16 16,0 0 0-16,-1-1 0 0,1-2-48 0,1-7 0 15,-1-3 0-15,-2 0 0 0,3 2-64 0,-1 1-32 16,0-3 0-16,2 1 0 0,1-2-32 0,0-2 0 16,1-3 0-16,0-2 0 0,2-1-128 0,-1-2 192 15,0 2-192-15,0-2 192 0,1 2-192 0,-2 0 128 0,1 1-128 0,-1 1 128 16,0-4-128-16,-1 2 0 0,2 2 144 15,-2 3-144-15,1 3 0 0,1-1 128 0,-1-3-128 0,0-3 0 16,2 0 0-16,0-1 0 0,0-1 0 0,0-2 0 16,0 0 0-16,-1-3 0 15,1-1 0-15,0-2 0 0,-2-1 0 0,1 0 0 16,1-2 0-16,-2 0 128 0,1-1-128 0,-1-2 0 0,-1 1 0 0,1-2 0 16,-2 2 0-16,1-2 128 15,1-2-128-15,1 1 0 0,-2 1 0 0,0 0 128 0,0 1-128 0,0-1 0 16,0 0 0-16,0 1 0 0,0-2 0 0,1-2 128 15,-1 2-128-15,2 0 0 0,0-2 0 0,0 1 0 16,1-1 0-16,1-1 128 0,0 2-128 0,0-4 0 16,-1 0 0-16,1-1 0 0,2-1 0 0,0 1 128 0,2-1-128 15,2 0 0-15,-1-3 0 0,0 0 0 16,3-2 0-16,-1 1 128 0,2-1-128 0,-2 0 0 16,3-1 0-16,-14 3 0 0,0 0 0 0,0 0 0 0,0 0 0 0,79-10 0 15,-79 10 0-15,0 0 0 0,0 0 0 0,0 0 0 16,82 5 0-16,-82-5 0 0,0 0 0 0,0 0 0 15,0 0 0-15,78 13 0 0,-78-13 0 0,0 0 0 16,0 0 0-16,69 3 0 0,-69-3 0 0,0 0 0 0,0 0 0 0,74-1 0 16,-74 1 0-16,0 0 0 0,0 0 0 0,76-5 0 15,-76 5 0-15,0 0 0 16,0 0 0-16,87-2 0 0,-87 2 0 0,0 0 0 16,74 1 0-16,-74-1 0 0,0 0 0 15,73 0 0-15,-73 0 0 0,0 0 0 0,78-4 0 0,-78 4 0 16,0 0 0-16,75-7 0 0,-75 7 0 0,0 0 0 15,78-16 0-15,-78 16 0 0,0 0 0 0,84-18 0 0,-84 18 0 16,0 0 0-16,88-17 0 0,-88 17 0 0,0 0 0 0,88-9 0 16,-88 9 0-16,0 0 0 0,86-3 0 0,-86 3 0 15,0 0 0-15,83 0 0 0,-83 0 0 16,0 0 0-16,81-2 0 0,-81 2 0 0,0 0 0 0,90-10 0 16,-90 10 0-16,0 0 0 0,95-13 0 0,-95 13 0 15,69-8 0-15,-69 8 0 16,71-9 0-16,-71 9 0 0,69-6 0 0,-69 6 0 0,72-5 0 0,-72 5 0 15,69-4 0-15,-69 4 0 0,66-5 0 0,-66 5 0 16,68-4 0-16,-68 4 0 0,67-4 0 0,-67 4 0 16,70-4 0-16,-70 4 0 0,71-5 0 0,-71 5 0 15,72-4 0-15,-72 4 0 0,68-4 0 0,-68 4 0 16,0 0 0-16,97-7 0 0,-97 7 0 0,0 0 0 16,89-6 0-16,-89 6 0 0,0 0 0 0,84 0 0 15,-84 0 0-15,0 0 0 0,83 3 0 0,-83-3 0 16,0 0 0-16,87 4 0 0,-87-4 0 0,0 0 0 15,88 3 0-15,-88-3 0 0,0 0 0 0,86 1 0 0,-86-1 0 0,0 0 0 0,81 3 0 0,-81-3 0 32,0 0 0-32,76 2 0 0,-76-2 0 0,0 0 0 15,75 3 0-15,-75-3 0 0,0 0 0 0,80 8 0 16,-80-8 0-16,0 0 0 0,82 10 0 0,-82-10 0 0,0 0 0 0,84 10 0 16,-84-10 0-16,0 0 0 0,83 8 0 0,-83-8 0 15,0 0 0-15,75 9 0 0,-75-9 0 0,0 0 0 16,73 5 0-16,-73-5 0 0,0 0 0 0,75 6 0 15,-75-6 0-15,0 0 0 0,0 0 0 0,91 14 0 16,-91-14 0-16,0 0 128 0,74 10-128 0,-74-10 0 16,0 0 0-16,77 10 0 0,-77-10 0 0,0 0 0 15,73 10 0-15,-73-10 0 0,0 0 0 0,0 0 0 16,88 13 0-16,-88-13 0 0,0 0 0 0,0 0 0 16,78 15 0-16,-78-15 0 0,0 0 0 0,0 0 0 0,79 11 0 0,-79-11 0 15,0 0 0-15,0 0 0 0,73 3 0 0,-73-3 0 16,0 0 0-16,0 0 0 0,76 0 0 0,-76 0 0 15,0 0 0-15,0 0 0 0,0 0 0 0,84 2 0 16,-84-2 128-16,0 0-128 0,0 0 128 0,0 0-128 16,69 5 0-16,-56-2 128 0,-2-1-128 0,2-2 0 15,-2 1 0-15,0-1 0 0,-1 0 0 0,1-1 0 16,-1-1 0-16,-3-1 0 0,2 2 0 0,-2-2 128 0,-1 0-128 16,-1-1 0-16,-1 0 128 0,1-1-128 0,-1 0 160 0,0 1-32 15,-1-2-128-15,1 2 192 0,-1-2 0 0,0-1-16 16,0 1 0-16,-2-1 0 0,2 0-48 0,-2-1 0 15,2-1 0-15,-1-2 0 16,0 0-128-16,0-2 128 0,1-3-128 0,-2-1 128 16,1-1 0-16,0-2 0 0,0-4 0 0,1-1 0 0,-1-2 16 0,1-1 0 0,0 0 0 15,0-1 0-15,1 2-16 0,-1-2 0 16,1-5 0-16,0-3 0 0,2 0-128 0,-2-2 160 0,2-1-160 0,-2-1 160 16,2 0-160-16,-1 0 128 15,0-1-128-15,-1 1 128 0,0-1-128 0,-2 1 128 16,-1 1-128-16,0-1 128 0,-1 0-128 0,0-1 128 15,0-3-128-15,2-1 128 0,-1 3-128 0,-1-1 160 0,0 0-160 0,0 2 160 16,2 2-160-16,-2 0 160 0,0 2-160 0,0 2 160 16,0 0-160-16,0 0 0 0,0 0 0 15,0-1 128-15,0 1-128 0,0-1 0 16,0 0 144-16,1 2-144 0,-1 0 128 0,2 1-128 0,-2 0 128 0,1-1-128 16,0 2 128-16,-1 1-128 0,2 0 128 15,-2 3-128-15,0 1 0 0,-2-2 128 16,2 0-128-16,-1-1 0 0,0-1 0 0,-1-1 0 0,1 2 0 0,-1 0 128 15,1 0-128-15,-2 3 0 0,2 4 0 0,-1-2 0 0,1-1 0 0,-2-1 128 16,0 1-128 0,0-1 0-16,0 3 0 0,1-2 144 0,0 1-144 0,-1 1 0 15,1 1 128-15,0 1-128 0,-1 3 0 0,1-2 0 16,-1-2 0-16,-2-2 0 0,3 0 0 0,-3 0 0 16,1 1 0-16,0 2 0 0,0 1 0 0,-1 0 0 0,1 1 0 0,0 1 0 0,-2 2 0 15,1 0 0-15,-1-2 128 0,0 3-128 0,1 3 0 0,0 1 0 16,0 0 0-16,1 2 0 15,-2 1 0-15,2-1 0 0,-1 2 0 0,1-1 0 16,0 2 0-16,1 0 0 0,-1-1 128 0,0 2-128 0,-1 0 0 0,1 0 0 16,0 1 0-16,0 1 0 15,1 0 0-15,-1 0 0 0,1 0 128 0,-1 3-128 0,-1-3 0 0,0 3 0 16,0-3 0-16,0 1 0 0,-1 1 128 0,1-2-128 16,-1 0 0-16,-1 0 0 0,0-1 128 0,-2 2-128 15,2-2 0-15,-1 0 0 0,-1 2 128 0,-1-1-128 0,-1-2 0 0,-3 1 160 16,1 0-160-16,-2-1 128 0,1 2-128 15,-3-1 160 1,0 0-160-16,-2 1 160 0,5 0-160 0,-3 1 128 0,-3-2-128 0,-2 1 128 0,-2-1-128 0,0 0 0 31,1 1 144-31,1 1-144 0,-1-2 128 0,-2 0-128 16,-1 1 128-16,-1-1-128 0,2 0 128 0,-3-1-128 16,-2 2 160-16,-3-2-160 0,-2 1 192 0,-2 2-64 15,4-1-128-15,-7 3 192 0,-2 0-192 0,-5 1 176 16,-4 2-176-16,0 1 160 0,-1 0-160 0,5 1 0 0,8-1 144 15,-4 1-144-15,-3 1 0 0,-8 0 0 0,-4 2 0 16,-4 1 128-16,-3 1-128 0,-6 1 0 0,-1-1 0 0,2 1 128 16,9-2-128-16,-3 0 128 0,-6 3-128 0,-2-2 128 15,8-1-128-15,-6 2 192 0,-8-1-64 0,-5 3 0 16,-1 1 32-16,1-1 16 0,0 2 0 0,-2-1 0 16,-1 0 16-16,-2-1 0 0,-1-2 0 0,-1-2 0 15,1 1 0-15,-2-2 0 0,-1-2 0 0,1-1 0 16,0 0 48-16,5-5 16 0,7 2 0 0,-4-3 0 15,-8 2-32-15,-2 0 0 0,-3-4 0 0,1 1 0 0,6-2-96 16,3 1 0-16,4 1-128 0,-8-2 192 16,-6 0-192-16,-2-2 0 0,5-1 0 0,-2-1 0 15,-1 2 0-15,0-1 0 0,0 1 0 0,3-2 0 0,12 2 0 16,-5-2 0-16,-4 0 0 0,-1-1 0 16,12-1-784-16,-4-1-48 0,-2-1-16 0,0 0 0 15,8 0-400-15,2 1-80 0,0 1-16 0,4 2 0 16,3 0-112-16,2 4-16 0,0 3-16 0,-2 5-18560 0</inkml:trace>
  <inkml:trace contextRef="#ctx1" brushRef="#br0" timeOffset="17844.64">3005 14194 6447 0,'-11'2'576'0,"2"-1"-576"0,4 2 0 0,0-2 0 0,4 1 192 0,1-2-192 0,-1 1 192 0,-1 1-192 0,-1 0 864 0,1 1 64 16,-1 0 16-16,3-1 0 0,4-4 272 0,2-1 48 0,2-2 16 0,2-5 0 15,4-3-336-15,3-2-64 0,4-5-16 0,3 0 0 16,3-4-96-16,1-3-32 0,3-1 0 0,6-6 0 16,6-6-32-16,5-2 0 0,5 1 0 0,5-4 0 15,6-3-16-15,2-4-16 0,5-5 0 0,-2 3 0 16,0 2-96-16,9-10-32 15,12-10 0-15,9-4 0 0,3-4-160 0,1 0-48 16,0 1 0-16,-4 3 0 0,-1 2-96 0,10-11-32 16,11-7 0-16,7-4 0 0,1-1-48 0,-3-1-16 15,-2 4 0-15,-1-2 0 0,3-3 32 0,-1 1 0 16,-3 4 0-16,-5 5 0 0,-13 11 16 0,-6 2 16 16,0 1 0-16,-3 3 0 0,-3 5 208 0,-9 9 32 0,-9 6 16 0,-13 10 0 15,-8 9 224-15,-13 9 32 16,-10 10 16-16,-9 6 0 0,-8 6-224 0,-7 4-32 0,-5 3-16 0,-8 8 0 0,-3 5-656 15,-9 9-144 1,-8 9-32-16,-6 7-10464 0,-5 8-2096 16</inkml:trace>
  <inkml:trace contextRef="#ctx1" brushRef="#br0" timeOffset="18763.07">7794 10840 13823 0,'-3'-1'1216'0,"3"0"-960"0,3 1-256 0,3-2 0 0,2 1 0 0,2-2 0 0,4-1 0 0,12-6 0 16,10-3-128-16,15-5 128 0,14-5-192 0,6-1 192 15,2 0 336-15,3-4 176 0,5-2 48 0,8-4 0 16,13-5-96-16,8-5-16 0,4-3 0 0,2-4 0 16,0-2 864-16,3-2 160 0,1-2 48 0,-3 1 0 31,-11 6-1520-31,7-3-512 0,8-7 0 0,7-1 0 0,3-4 976 0,5 1 208 0,5-4 32 0,1-2 16 0,-2 3 208 0,-5 2 32 16,-3 0 16-16,5-3 0 15,2 0-336-15,-4-1-64 0,1 1 0 0,-9 4-16 0,-5 4 16 0,-9 3 0 16,-13 6 0-16,-8 3 0 0,-5 3 224 0,1-2 48 15,-3 1 16-15,-6 2 0 16,-10 4-96-16,-8 5-32 0,-6 3 0 0,-10 3 0 0,-8 5-512 0,-9 5-96 16,-5 2-128-16,-8 3 176 15,-2 2-864-15,-6 2-160 0,-4 2-48 0,-6 1-9504 0,-1 3-1904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6:46:24.7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3T16:48:37.214"/>
    </inkml:context>
  </inkml:definitions>
  <inkml:trace contextRef="#ctx0" brushRef="#br0">6446 13320 6447 0,'-7'-7'576'0,"3"3"-576"0,0-1 0 0,2 3 0 0,1 0 880 0,1 1 64 0,-1-1 16 0,1 1 0 15,-2-1 352-15,-1 0 80 0,2-3 16 0,-1 4 0 0,1 0-432 0,1 2-80 16,1 0 0-16,-1 4-16 16,2-1-96-16,-2 2-16 15,1 1 0-15,-1 1 0 0,2 2 144 0,-1 1 32 0,1 2 0 0,-2 1 0 0,1 0 0 0,-1 0 0 16,0 3 0-16,0-3 0 15,1 1-176-15,1 1-48 0,-2 1 0 0,3 2 0 16,-2-1-208-16,0 1-64 0,2-3 0 0,-1 0 0 16,0 0-160-16,0-1-32 0,-2 1-16 0,1-4 0 0,1 2 16 0,-2-1 0 0,1-1 0 0,-1-3 0 15,2 3 48-15,-1-2 16 16,-1-2 0-16,0 1 0 0,0-2-128 0,0 0-32 0,0-2 0 0,0 1 0 16,0-3-160-16,1 1 128 0,-1 0-128 0,0 1 128 15,-1-3-128-15,1 0 0 0,0 1 0 0,0-2 0 16,0 0 0-16,0 1 0 0,0 1 144 0,0-2-144 15,0 0 128-15,0 1-128 0,0 1 160 0,0-3-160 16,0 0 0-16,0 0 0 0,0 0 0 0,0 1 0 16,-1 2 0-16,1-2 128 0,0-2-128 0,1 0 0 0,0 2 0 15,1-1 128-15,-1 1-128 0,2 1 0 0,1-1 160 0,1 2-160 16,-1-2 160-16,3 2-160 0,0-1 192 0,0 0-64 16,-7-2-128-16,0 0 192 0,0 0-192 0,0 0 0 15,0 0 0-15,0 0 0 0,69 10 0 0,-69-10 0 16,0 0 0-16,0 0 0 0,61-2 0 0,-61 2 128 15,0 0-128-15,51-8 0 16,-51 8 0-16,0 0 0 0,59-7 128 0,-59 7-128 16,0 0 0-16,61-2 0 0,-61 2 0 0,0 0 0 15,62 1 0-15,-62-1 0 0,0 0 0 0,62 10 0 16,-62-10 0-16,0 0 0 0,61 8 0 0,-61-8 0 16,0 0 0-16,63 3 0 0,-63-3 0 0,0 0 0 0,68-3 0 0,-68 3 0 15,0 0 0-15,74-5 0 0,-74 5 0 0,0 0 0 16,77-2 0-16,-77 2 0 0,54 0 0 0,-54 0 0 0,0 0 0 0,76 2 0 31,-76-2 0-31,57 3 0 0,-57-3 0 0,61 4 0 16,-61-4 0-16,55 1 0 0,-55-1 0 0,0 0 0 15,77-1 0-15,-77 1 0 0,0 0 128 0,74-3-128 16,-74 3 0-16,0 0 0 0,76 0 128 0,-76 0-128 0,0 0 0 0,74 0 0 16,-74 0 128-16,0 0-128 15,72 1 0-15,-72-1 0 0,0 0 0 0,67 7 0 0,-67-7 0 16,0 0 0-16,65 8 0 0,-65-8 0 0,0 0 0 0,70 0 0 15,-70 0 0-15,0 0 0 0,69-5 0 0,-69 5 0 16,48-5 0-16,-48 5 0 0,48-7 0 0,-48 7 0 16,48-8 0-16,-48 8 0 0,0 0 0 0,69-2 0 15,-69 2 0-15,0 0 0 0,67 0 0 0,-67 0 0 16,0 0 0-16,69 2 0 0,-69-2 0 0,0 0 0 16,65 6 0-16,-65-6 0 0,0 0 0 0,62 6 0 15,-62-6 0-15,0 0 0 0,59 5 0 0,-59-5 0 0,0 0 0 0,57 2 0 16,-57-2 0-16,0 0 0 0,59 0 0 0,-59 0 0 15,0 0 0-15,59 1 0 0,-59-1 0 0,0 0 0 16,57 0 0-16,-57 0 0 0,0 0 0 0,54 0 0 16,-54 0 0-16,0 0 0 0,0 0 0 0,66 5 0 15,-66-5 0-15,0 0 0 0,0 0 0 0,59 4 0 16,-59-4 0-16,0 0 0 0,0 0 0 0,0 0 0 16,0 0 0-16,63 10 0 0,-63-10 0 0,0 0 0 15,0 0 128-15,0 0-128 0,0 0 176 0,0 0-176 16,0 0 256-16,0 0-64 0,0 0-16 0,0 0 0 15,59 8-176-15,-55-8 128 0,-1-1-128 0,1-2 128 16,0 0-128-16,-1 0 160 0,1 0-160 0,-1-1 160 16,0 0-160-16,-1 0 128 0,-1-1-128 0,-1 1 128 0,1-1-128 0,1-1 192 15,1-1-192-15,-3-2 192 0,1 2-192 0,0-1 192 16,1-1-192-16,-1-1 192 0,1-1-64 0,-1 0 0 16,-1 1 0-16,1-1 0 0,-1-1-128 0,0 1 192 15,2 0-192-15,-2-2 192 0,1-1-192 0,-1-3 192 16,0 1-192-16,2-1 192 0,-2 2-192 0,1-2 192 15,-1 0-192-15,0 0 192 0,0 0-192 0,0 2 0 16,0-1 144-16,0 2-144 0,0 0 0 0,-1 1 128 0,-1-2-128 0,2 0 0 16,-1 1 0-16,1 2 144 0,-2 0-144 0,1 1 0 15,1 2 144-15,-1 0-144 16,-1 2 0-16,1 1 144 0,1 0-144 0,-3 1 0 0,2-1 0 0,-2 2 128 16,3 1-128-16,-3-1 0 15,2 2 0-15,-1-1 128 0,-1 1-128 0,0-1 0 0,1 0 0 0,-1 1 128 16,-1 2-128-16,-1-1 0 0,1-2 144 0,1 3-144 15,-1-1 0-15,0 1 128 0,0 0-128 0,-1-2 0 16,1 2 0-16,-3-1 0 0,3 1 0 0,-3 0 128 16,0 0-128-16,-2 0 0 0,2 0 0 0,-1-1 0 15,1-1 0-15,-2 2 0 0,-1 0 0 0,0 0 128 16,0 0-128-16,1-1 0 0,-1 1 0 0,0-2 0 0,1 2 0 0,-1 0 0 16,-1-1 0-16,1 1 0 0,-1-1 0 0,0 1 0 15,-1 1 0-15,0-1 0 0,0 0 0 0,-2 1 0 16,1 1 0-16,1-2 0 0,-1 3 0 0,0-2 0 15,-1 2 0-15,0 0 0 0,0-2 0 0,0 2 0 16,0 1 0-16,1-1 128 0,-1 1-128 0,-2 0 0 16,1 1 0-16,-2-1 128 0,1 0-128 0,2 2 0 15,0-2 0-15,0 0 0 0,0 2 0 0,0-2 0 16,1 0 0-16,-1-1 0 0,0 0 0 0,-2 0 0 0,2 0 0 0,-2 0 0 16,1-2 0-16,1 2 0 0,-2-2 0 0,1 1 0 15,-1-1 0-15,1-1 0 0,-1 1 0 0,1 1 128 16,-4-2-128-16,1 1 0 0,1-1 0 0,-1 2 0 15,1-1 0-15,0-1 0 16,-2 1 0-16,1 1 0 0,1-2 0 0,0 0 0 0,-1-2 0 0,-1 2 128 16,1 2-128-16,-2-2 0 0,2 0 0 0,-2 0 0 15,3 0 0-15,0 1 0 0,2-1 0 0,-1 0 0 16,-1 0 0-16,0 0 0 0,-1 0 0 0,-2 2 0 16,2-2 0-16,-2 1 0 0,0-1 0 0,-1 2 0 0,1-2 0 15,2 1 0-15,1-1 0 0,-3 1 0 16,0 1 0-16,-2-1 0 0,-1 1 0 0,2-2 0 0,-2 1 0 0,1 0 0 15,2-1 0-15,0 0 0 0,2 0 0 0,-2 0 0 16,2-1 0-16,-2 0 0 0,1 1 0 0,0-2 0 16,-3 1 0-16,3-1 0 0,3 1 0 0,-2-2 0 15,-3 2 0-15,-2-2 0 0,-1 0 0 0,1 0 0 16,-1 0 0-16,0 1 128 0,-1-1-128 0,1 0 0 16,0 0 0-16,-3 2 0 15,0 1 0-15,-1-2 0 0,2 2 0 0,1 0 0 0,1 0 0 0,-3-1 0 0,2 1 0 0,-1 0 0 16,0 0 0-16,1 0 0 0,3 0 0 0,-1 0 0 15,-1 0 0-15,2 0 0 16,0-2 0-16,1 2 128 0,0-1-128 0,-2 0 0 0,2 1 0 0,-1-2 0 16,3 1 0-16,-2-1 0 0,1 1 0 0,1 0 128 15,-1 1-128-15,-1 0 0 16,-1-2 0-16,1 2 0 16,1 0 0-16,1 2 0 0,-1-2 0 0,0 1 128 15,-1-1-128-15,0 1 0 0,4-1 0 0,-2 2 0 0,-2 1 0 0,1-2 0 0,2 0 0 0,1 1 0 31,0 1 0-31,2-2 0 0,1-1 0 0,1 2 0 0,0-1 0 0,2-1 0 16,1 0 0-16,1 0 0 0,2 0-128 0,3 0-64 16,0 0 0-16,3 0 0 15,2-1-560-15,3 1-112 0,5-2-32 0,-9 2-17408 16</inkml:trace>
  <inkml:trace contextRef="#ctx0" brushRef="#br0" timeOffset="1773.57">6362 12753 10127 0,'-3'0'896'0,"1"0"-704"0,2 0-192 0,0 0 0 0,0 2 720 0,0-2 112 15,-1 0 32-15,-2 1 0 0,0 2 512 0,2 1 96 0,-2 0 32 0,2 1 0 16,2 0-112-16,-1 0-32 15,0 0 0-15,0 1 0 0,0 1 32 0,1 0 0 16,2 2 0-16,0-1 0 0,-1-1-352 0,0 2-64 0,1 2-16 0,0 0 0 16,1 2-464-16,0 0-112 15,1 1 0-15,-2 1-16 0,-1-1-176 0,1 2-16 0,0 1-16 0,0-2 0 16,-2 1-160-16,-1-2 0 0,2 0 0 0,-2 0 128 16,0-1-128-16,-2-2 0 0,2 2 144 0,0-2-144 0,2-1 192 0,-2 0-48 15,0 0 0-15,0-2 0 16,0 1-16-16,1 1-128 0,0-3 192 0,-1 0-64 15,2 0-128-15,-1-1 0 0,-1-1 0 0,2 0 128 16,-2 0-128-16,1-2 0 0,-1 1 144 0,2-1-144 0,-1-1 0 0,0 0 128 16,1 0-128-16,1-2 0 0,-1 1 224 0,1-1-32 15,1 0 0-15,1 0 0 0,-2 0-16 0,1-1-16 16,1 1 0-16,0-2 0 16,-1 1-160-16,2 1 160 0,-1 0-160 0,-1 0 160 0,2 0-160 0,0 0 0 15,-1 1 0-15,1-1 0 0,0 2 0 0,1-1 0 0,0 1 0 0,1-1 0 16,-8-1 0-16,0 0 0 0,0 0 0 0,0 0 0 15,58 6 0 1,-58-6 0-16,0 0 0 0,0 0 0 0,62-3 0 0,-62 3 0 0,0 0 0 0,61-7 0 16,-61 7 0-16,0 0 0 0,65-9 0 0,-65 9 0 15,0 0 0-15,74-7 0 16,-74 7 0-16,50-4 0 0,-50 4 0 0,48-6 0 0,-48 6 0 0,0 0 0 16,70-4 0-16,-70 4 0 15,0 0 0-15,60-3 0 0,-60 3 0 0,0 0 0 0,61-5 0 16,-61 5 128-16,0 0-128 0,61-5 0 0,-61 5 0 0,0 0 128 0,58 0-128 0,-58 0 0 15,0 0 0-15,53 2 128 16,-53-2-128-16,0 0 0 0,56 4 0 0,-56-4 0 0,0 0 0 0,58 9 0 31,-58-9 0-31,0 0 0 0,57 8 0 0,-57-8 0 0,0 0 0 0,60 7 0 16,-60-7 0-16,0 0 0 0,59 3 0 0,-59-3 0 0,0 0 0 0,64-3 0 16,-64 3 0-16,0 0 0 0,70-4 0 0,-70 4 0 15,0 0 0-15,74-2 0 0,-74 2 128 0,0 0-128 16,70 6 0-16,-70-6 128 0,0 0-128 0,70 9 0 0,-70-9 0 0,0 0 128 15,67 9-128-15,-67-9 0 0,0 0 0 0,65 10 128 32,-65-10-128-32,0 0 0 0,65 10 0 0,-65-10 0 0,0 0 0 0,65 4 0 0,-65-4 0 0,0 0 0 31,65 2 0-31,-65-2 0 0,0 0 0 0,74-3 0 16,-74 3 0-16,52-1 0 0,-52 1 0 0,0 0 0 15,78-2 0-15,-78 2 0 0,53 2 0 0,-53-2 0 16,0 0 0-16,78 2 0 0,-78-2 0 0,0 0 0 15,71 5 0-15,-71-5 0 0,0 0 0 0,61 3 0 0,-61-3 0 0,0 0 0 16,0 0 0-16,70 1 128 0,-70-1-128 0,0 0 0 16,0 0 0-16,69-1 128 0,-69 1-128 0,0 0 0 15,0 0 0-15,64-3 128 0,-64 3-128 0,0 0 0 16,0 0 0-16,61-3 0 0,-61 3 160 0,0 0-160 16,0 0 192-16,49-6-192 0,-49 6 224 0,0 0-64 15,0 0-16-15,0 0 0 0,50-4 16 0,-43 3 0 16,1-2 0-16,-2 1 0 0,-1-1-32 0,0 1-128 15,0-1 192-15,0-1-64 0,-3-1-128 0,1 1 160 0,-1 0-160 16,0-2 160-16,0 2-32 0,-1-3 0 16,1 1 0-16,-1-1 0 0,0 0 16 0,-1 0 0 0,2 0 0 0,-2-3 0 15,0 0-16-15,-2 0-128 0,2-1 192 0,-2 0-64 16,0-1 16-16,1-2 0 0,1 0 0 0,-2-3 0 16,0 0-144-16,-1-1 160 0,0-2-160 0,0 0 160 15,-1 1-160-15,1-1 0 0,-1-1 144 0,0-2-144 16,-1-1 0-16,3-1 144 0,-3 1-144 0,2 1 0 15,1 2 0-15,-1 1 0 0,0 2 0 16,2-1 0-16,-2 5 128 0,1-1-128 0,1 2 0 0,-2 0 0 16,2 0 0-16,-1 4 128 0,1-1-128 0,-1 0 0 15,2 1 128-15,-1 1-128 0,0 1 0 0,1 1 0 0,-2-1 128 0,1 1-128 16,-1-1 0-16,2 2 0 0,-1 0 128 0,0 0-128 16,-1 1 0-16,-1-1 0 0,0 2 0 0,1 1 128 15,-1-1-128-15,-1-1 0 16,-2 1 192-16,0 0-192 0,-1 0 192 0,0-1-192 0,-1 1 176 0,-2 2-176 15,3-1 160-15,-3 1-160 0,0-2 128 16,-1 3-128-16,-2-1 0 0,0 1 144 0,1 0-144 0,-4 1 0 16,2 0 0-16,-3 1 128 0,0-1-128 0,-1 1 0 0,-2-1 0 15,0 0 0-15,-1 2 0 0,0-1 0 0,-2-1 0 0,0 1 0 16,1 0 0-16,-4 1 0 16,0 0 128-16,-3 0-128 0,1 1 0 0,-2 0 0 15,1 2 0-15,-2-2 0 0,2 2 0 0,-2-2 0 0,-1 2 0 0,-3-1 0 16,-1 2 0-16,-1-1 0 0,1 3 128 0,-1-2-128 15,0 1 0-15,1-1 0 0,2 0 0 0,-2-1 0 16,2-2 0-16,1 0 0 0,-1 1 0 0,-3-3 0 16,0 3 0-16,-1-1 0 0,1-1 0 0,-2 1 0 15,-1-1 0-15,-2 0 128 0,1 1-128 0,-2 0 0 16,1-1 144-16,-3-2-144 0,0-1 160 0,-1 0-160 0,-2 0 192 0,-4 0-48 16,-4 2-16-16,-2-1 0 0,4 1 0 0,-1-1-128 15,-3 0 192-15,3-1-64 0,3 0 0 0,2-1-128 16,2 0 192-16,3-2-64 15,1 1-128-15,2 2 0 0,1 0 0 0,0 2 0 0,3 1 0 0,1-2 0 16,0 3 0-16,3 0 0 0,3 1-144 0,3-1-64 16,1 0-16-16,2 2 0 15,1 1-448-15,4 0-96 0,3 0 0 0,2 2-18784 16</inkml:trace>
  <inkml:trace contextRef="#ctx0" brushRef="#br0" timeOffset="9478.92">3002 13868 3103 0,'-1'1'272'0,"-1"-1"-272"0,1 0 0 0,1 0 0 0,0 0 0 0,-1 0 0 0,1 0 0 0,-2-1 0 0,-1 1 0 0,1-1 0 16,-1-1 0-16,0 1 0 0,0 1 0 0,0-2 0 15,2 2 0-15,1-1 0 0,1 1 160 0,-2-3-160 16,-6-3 0-16,-3-2 0 0</inkml:trace>
  <inkml:trace contextRef="#ctx0" brushRef="#br0" timeOffset="9815.73">2994 13852 3679 0,'3'0'320'0,"-2"0"-320"0,0-1 0 0,1 1 0 15,1 0 1024-15,0 0 128 0,4-1 16 0,4-1 16 16,6 1 480-16,5-2 80 0,5 0 32 0,2 0 0 16,2 1-784-16,3-3-160 0,5 2-16 0,5-1-16 0,4 1-16 0,4 1 0 15,5-1 0-15,3-1 0 0,0 1 112 0,2-3 0 16,4 0 16-1,-1-2 0-15,-5 2-272 0,3 1-64 0,4 3-16 0,0 2 0 0,3 2 0 0,-3-1 0 16,4 0 0-16,-5-1 0 0,-2 0-96 0,1 0-16 16,0 2 0-16,-1 1 0 0,-11-1 0 0,5 0 0 15,3 1 0-15,0-3 0 0,-2-2 96 0,-5 2 16 16,-5 0 0-16,-5-1 0 0,-5 1-128 16,-5 0-32-16,-3 0 0 0,-5 1 0 0,-5 2 0 0,-4 0 0 15,-1 0 0-15,-7 1 0 0,-3 2-208 0,-3-2-32 16,-5 2-16-16,-3 1 0 15,-4 0-736-15,-3 0-160 0</inkml:trace>
  <inkml:trace contextRef="#ctx0" brushRef="#br0" timeOffset="53004.74">19556 13272 1839 0,'0'0'160'0,"0"-2"-160"0,1 2 0 0,-1 0 0 0,0 0 576 0,1-1 96 0,-1 1 16 0,2-1 0 15,-1-2 656-15,1 0 144 0,-2 0 32 0,1 0 0 0,1 2 272 0,-1-1 64 0,0 2 16 0,-1 0 0 16,2 2 336-16,-2 1 64 16,0 1 16-16,1 2 0 15,1 2-224-15,-1 3-32 0,0 2-16 0,1 1 0 16,-1 2-736-16,1 1-128 0,0 1-48 0,1 3 0 0,2 0-464 0,-3 2-80 0,3 0-32 0,-3-4 0 16,3 0-160-16,-1 1-48 0,0 1 0 0,-1 0 0 15,-3-21-112-15,8 42-16 16,-6-23-16-16,-1-2 0 0,1-2-16 0,-2 1 0 15,2-2 0-15,0-1 0 0,-2-2 16 0,0-3 0 16,1-1 0-16,1-2 0 0,1-2-176 0,-2-3 160 16,0-2-160-16,2-2 160 0,0-2-160 0,1-1 0 15,-1-1 0-15,-1-2 0 0,-1-2-1088 0,-1 0-112 0,-3-1-16 0,2 2-15792 16</inkml:trace>
  <inkml:trace contextRef="#ctx0" brushRef="#br0" timeOffset="53332.38">19499 13128 11967 0,'10'-13'1072'0,"3"2"-864"0,-2 4-208 0,-2 1 0 16,-9 9 720-16,9-10 112 0,14-9 0 0,14-8 16 15,7-3 1392-15,1 1 288 0,-4 6 48 0,-6 6 16 16,-4 4-32-16,-10 3 0 0,-5 4 0 0,-3 0 0 15,-13 3-960-15,0 0-208 0,0 0-48 0,73 13 0 16,-73-13-640-16,0 0-144 0,0 0-32 0,62 51 0 16,-62-51-336-16,0 0-64 0,13 52 0 0,-16-34-128 15,-3-1 0-15,-1-1 0 0,-1-4 0 0,-2 1 0 16,-4 0 0-16,-5 1-144 0,-5 4 144 0,-5 2-128 16,-5-2 128-16,-1-1 0 0,2-2 0 0,1-1 0 0,0-4 0 0,4-2 0 15,4-1 0-15,2-3 128 0,3 1-128 0,4-4 0 16,2-1-176-16,3 0 176 15,4-1-880-15,1-1-80 0,2 4 0 0,2-2-16 16,1 1-1568-16,2-1-304 0</inkml:trace>
  <inkml:trace contextRef="#ctx0" brushRef="#br0" timeOffset="54346.12">20111 13765 6447 0,'5'-3'272'16,"0"0"80"-16,0-1-352 0,0 1 0 0,-4 0 0 0,0 1 0 0,4-3 1520 0,2-2 224 0,3-3 48 0,1-2 16 0,-1-5 736 0,-6 0 144 0,-8 0 16 0,2 1 16 16,9 2-160-16,-9-1-48 0,-8 2 0 0,-3 0 0 15,3 0-768-15,6 2-144 0,7 0-48 0,-9-1 0 16,-8 3-592-16,-2 0-128 0,5 3-32 0,0 4 0 16,2-1-368-16,-1 3-80 0,1 1-16 0,-1 1 0 15,-3 3-192-15,3 1-144 0,-3 1 192 0,3 0-192 0,1 2 128 0,1-1-128 16,0-2 0-16,1 2 0 0,-2 3 0 0,4-1 0 15,-1-1 0-15,2 1 0 0,1 0 0 0,2 2 0 16,-1-3 0-16,2 2 0 0,2 0 0 0,-2-11-192 16,0 0 192-16,15 47-192 0,-15-47-96 0,0 0-16 15,0 0 0-15,34 54 0 16,-34-54-128-16,0 0-16 0,0 0-16 0,0 0 0 0,0 0 80 0,0 0 0 16,0 0 16-16,68 24 0 0,-60-30 368 0,1 0 0 15,-2-1 192-15,1-1-64 0,-1 2 368 0,1-2 64 16,-1-4 16-16,-2 1 0 0,1-2-160 0,1 1-32 15,-3 0 0-15,0 0 0 0,1-2-144 0,-2 2-48 0,-2 5 0 16,-1 0 0-16,0 3-32 0,-1 1-16 0,-2 2 0 0,0 2 0 16,0 3-16-16,0 1-128 0,0 0 192 0,2 2-64 15,0 2-128-15,2 1 160 0,0 1-160 16,1-1 160-16,2-2-160 0,0 1 0 0,-4-9 0 0,0 0 0 16,0 0 0-16,0 0 0 0,37 49 0 0,-37-49 0 15,0 0 0-15,0 0 0 0,0 0 0 0,0 0 0 16,0 0 0-16,0 0 0 0,68 26 0 0,-60-26 0 15,1-3 0-15,-1 0 0 0,2-1 0 0,0-2 0 0,-1 0 0 0,-1-1 0 16,-1 2 0-16,-1-4 0 0,-1 2 0 0,0-1 0 16,-1-1 0-16,-1 1 0 15,-2 1 0-15,0 0 128 0,-1 0-128 0,2 0 128 0,-2-1 0 0,0 1 0 16,0 2 0-16,0 1 0 0,0 1 64 0,0 0 0 0,0 1 0 16,1 2 0-16,-1-1-64 0,2 1 0 0,-2-1 0 0,1 1 0 15,2 0-128-15,0-2 0 16,1 2 144-16,0-1-144 0,2-2 0 0,1 2 0 15,0-2 0-15,1-2 128 0,1 0-128 16,1-2 0-16,-2 1 0 0,2-2 0 0,0-1 0 0,-6 6 0 0,1 1 0 0,-3-1 128 16,1 0-128-16,0-1 176 15,1 1-176-15,1-1 192 0,-1-2-192 0,1 0 160 16,2-2-160-16,2-2 160 0,1 0-160 0,0-1 160 0,-2 1-160 0,1 1 160 16,-2 1-160-16,-2 2 128 15,0 2-128-15,-1 1 128 0,-1 0-128 0,0 3 160 16,-2 2-160-16,2 1 160 0,0-1-160 0,-2 1 0 15,-1 1 0-15,1 2 128 0,1 0-128 0,-2-1 0 0,0 4 0 0,-2-1 0 0,2 1 0 0,-1 1 0 16,0 1 0-16,-1 2 0 16,1 1 0-16,-1 0 0 0,2 2-128 0,-1-2 128 15,1-2-192-15,0 1 48 16,0 0 0-16,0 1 0 0,0-14-48 0,0 0-16 0,8 41 0 0,-8-41 0 16,0 0 32-16,0 0 16 0,0 0 0 0,27 48 0 0,-27-48 160 0,0 0-192 15,0 0 192-15,0 0-192 16,0 0 48-16,0 0 0 0,0 0 0 0,58 32 0 0,-58-32-208 0,0 0-32 0,0 0-16 0,0 0 0 47,0 0-1008-47,54-8-208 0</inkml:trace>
  <inkml:trace contextRef="#ctx0" brushRef="#br0" timeOffset="54629.92">20956 13149 9215 0,'-6'-34'816'0,"2"17"-656"0,1 2-160 0,0 3 0 0,0 4 2176 0,2 2 416 0,-1-1 80 0,1-6 16 0,-3-2 288 0,-2-2 64 16,2 3 16-16,0 5 0 0,-1 5-368 0,3 5-80 15,-3 5-16-15,2 4 0 0,-1 4-1488 0,1 4-288 0,-1 5-64 0,0 2-16 16,1 5-352-16,2 1-64 16,-1 3 0-16,2 1-16 0,0 1-112 0,0-1 0 15,2-1-16-15,-1 0 0 0,2 0-176 0,-2-3 160 16,2-1-160-16,0-4 160 0,-3-26-160 0,8 50 0 15,-8-50 0-15,0 0 0 0,17 58 0 0,-17-58 0 16,0 0 0-16,0 0 0 0,23 52 0 0,-23-52-272 16,0 0 64-16,0 0 16 15,0 0-224-15,0 0-32 0,0 0-16 0,0 0 0 16,0 0-1200-16,0 0-256 0,0 0-32 0,0 0-14544 0</inkml:trace>
  <inkml:trace contextRef="#ctx0" brushRef="#br0" timeOffset="54883.43">20779 13413 22111 0,'6'0'976'0,"-2"0"208"0,0 0-944 0,0 0-240 15,-1 0 0-15,0 0 0 0,1 0 2320 0,3 0 432 16,5 0 64-16,-12 0 32 0,0 0-832 0,53-3-160 16,-53 3-48-16,0 0 0 0,50-5-1104 0,-50 5-240 15,0 0-32-15,42-7-16 0,-31 4-288 0,-1 0-128 16,-1 2 0-16,-4-1 128 16,1 2-1152-16,-9-1-256 0</inkml:trace>
  <inkml:trace contextRef="#ctx0" brushRef="#br0" timeOffset="55217.04">21237 13458 14335 0,'0'0'320'0,"0"0"64"0,1 0 0 0,-1 0 16 0,0 2-400 0,0-2 0 0,0 1 0 0,0 1 0 15,0 0 3456-15,0 4 592 0,1 0 128 0,-1 1 32 0,2 0-1472 0,-1 1-304 16,-1 1-48-16,2 2-16 0,-2 0-1104 0,1-1-240 16,-1 0-32-16,0-1-16 0,0 2-528 0,0-1-96 15,0 0-32-15,0-2 0 0,0 1-192 0,2-2-128 16,-2-2 128-16,0 1-128 0,0 1 0 0,1-3-128 15,-1-1 0-15,1-1 0 16,1-1-832-16,-1-1-144 0,2 0-48 0,0 0-16560 0</inkml:trace>
  <inkml:trace contextRef="#ctx0" brushRef="#br0" timeOffset="56000.8">21444 13636 3615 0,'9'0'0'0,"-6"0"144"0,1 0-144 0,-1 0 208 0,0 0-208 0,-2 0 0 0,2 0 0 0,0 0 0 15,-3 0 2736-15,0 0 496 0,0 0 96 0,0 0 32 16,0 0-304-16,50-3-64 0,-40 1-16 0,-1-3 0 0,1 1-688 0,0-3-144 16,-1 0-32-16,1-3 0 0,0 0-672 0,0 0-144 15,-1 1-16-15,-5 4-16 16,-1 1-432-16,-1 1-64 0,1-1-32 0,0 1 0 0,-1-3-368 0,-1 2-80 15,-1-3-16-15,0 2 0 0,0-3-80 0,0 3 0 16,-3-2-16-16,-1 0 0 0,-5-2-48 0,-2 2-128 16,-3 2 192-16,-3 2-64 0,-3 6-128 0,2 1 0 15,1 4 0-15,0 2 0 0,3 1 0 0,0 2 0 16,4 1 0-16,3 0 0 0,1 2 0 0,2-1 0 0,1 0-128 16,3-3 128-1,0 1-192-15,3-2 16 0,-3-11 16 0,0 0 0 0,0 0-16 0,0 0 0 0,0 0 0 0,0 0 0 16,0 0 48-16,45 46 0 15,-36-49 0-15,0 0 0 0,3-3 128 0,1 1 0 0,-1-2 0 0,0-2 0 16,-3 1 0-16,0-1 0 16,-1 2 0-16,1-3 0 0,-1 0 224 15,-1 2-32-15,0-1 0 0,-1 2 0 0,0 0 64 0,-3 3 0 16,-1 1 0-16,0 0 0 0,1 2-16 0,-2-2 0 16,0 2 0-16,1 1 0 0,-2 0-48 0,0 0-16 15,0 0 0-15,1 1 0 0,2 2-176 0,1 1 128 16,-1 3-128-16,-3-7 128 0,0 0-128 0,0 0 0 15,0 0 0-15,58 40 0 0,-58-40 0 0,0 0 0 16,0 0 0-16,59 14 0 0,-59-14-256 0,0 0 64 16,44-9 0-16,-30 2 16 0,0 0-64 0,1-3-16 0,0 0 0 15,-1-1 0-15,0 0 0 0,-1-3-16 0,0 0 0 0,0-1 0 0,-1 0 64 0,1-2 16 16,2-4 0-16,1-2 0 16,0-1 32-16,-4-3 16 0,0-1 0 0,-5-2 0 0,-3-2-32 0,-3-2 0 15,1-4 0-15,-5 0 0 0,-1-5 48 0,-1 2 0 16,-2 0 0-16,2 3 0 15,-2 7-912-15,2 4-176 0,3 5-48 0,-3 6 0 16,2 6-512-16,1 5-96 0,-3 3-32 0,1 2 0 16,0 4 880-1,-2 4 192-15,1 1 16 0,-2 6 16 0,1 0 800 0,2 5 384 0,2 4-48 0,1 1 0 16,1 5 1424-16,0 2 288 0,1 2 48 0,2 0 16 16,0 3-224-16,1 0-32 0,0 1-16 0,-1-3 0 15,-3-35-1088-15,9 67-224 0,-9-67-32 0,11 60-16 16,-11-60-144-16,13 54-16 0,-13-54-16 0,0 0 0 15,18 64-176-15,-18-64-128 0,0 0 192 0,0 0-192 16,23 60 0-16,-23-60 0 0,0 0 0 0,0 0 0 0,29 51 0 16,-29-51 0-16,0 0 0 0,0 0-192 15,0 0-352-15,0 0-64 0,0 0-16 0,0 0-11968 16,0 0-2384-16</inkml:trace>
  <inkml:trace contextRef="#ctx0" brushRef="#br0" timeOffset="56218.1">21412 13177 36223 0,'-28'-7'800'0,"16"4"160"0,7 0 48 0,-1 2 0 0,0 0-816 0,5-1-192 0,1 1 0 0,1-2 0 0,4-1 192 0,2 0-16 0,1-1 0 0,3 2 0 16,2 2-1712-16,-13 1-320 0,0 0-80 0,0 0-16 0</inkml:trace>
  <inkml:trace contextRef="#ctx0" brushRef="#br0" timeOffset="56974.76">23634 13009 7359 0,'-4'-1'656'0,"1"-2"-528"16,3 1-128-16,1 1 0 0,2 0 928 0,-1-2 160 16,-4-1 16-16,-1-2 16 0,-2-1 416 0,-2 1 96 15,-3 2 16-15,-3 1 0 0,-4 3-96 0,-1 2-16 16,-2 0 0-16,-1 3 0 16,-3 0-128-16,-2 2-16 0,1 3-16 0,-2 1 0 15,0 2 0-15,2 1 0 0,-1 3 0 0,2 0 0 16,3 0-704-16,3 2-144 0,2-1-16 0,3 0-16 0,4 1-80 0,1-2-16 0,4-3 0 15,3 0 0 1,2-1-208-16,3-2-64 0,2-3 0 0,-6-8 0 0,0 0-128 16,0 0 0-16,0 0 144 0,0 0-144 0,69 40 0 0,-69-40 0 15,0 0 0-15,0 0 0 16,57 11 0-16,-44-11 0 0,-1 2 0 0,-3-2 0 0,-2 1 0 0,-2-1 0 16,0 0 0-16,-4 0 0 0,-1 0 0 0,-3 0 0 15,-2 0 0-15,-2 0 0 0,-2 0 0 0,-1-1 128 0,-2 1-128 0,-3-2 0 16,1 4 416-16,0-2 16 0,-3 1 0 0,0 2 0 15,0 1 128-15,-1 2 16 0,-2 1 16 0,2 3 0 16,-1 1-320-16,2 2-64 16,1 1-16-16,0 1 0 0,2 2-192 0,1 2 0 15,3-1 128-15,3 2-128 0,3 1 0 0,1-1 0 0,3 0 128 0,0-20-128 0,0 0 0 0,18 55 0 16,-18-55 0-16,0 0 0 0,0 0 0 0,53 58 0 16,-53-58 0-16,0 0 0 15,56 28 0-15,-56-28 0 16,0 0 144-16,64 15-144 0,-64-15 144 0,0 0-144 0,68 6 160 0,-68-6-160 0,45-4 0 0,-45 4 0 15,45-9 0-15,-45 9 0 16,34-8 0-16,-20 2-192 0,2 1 16 0,-4-3 0 31,-2 4-1296-31,-3-1-272 0</inkml:trace>
  <inkml:trace contextRef="#ctx0" brushRef="#br0" timeOffset="57370.58">23859 13386 9151 0,'0'-4'192'0,"-2"1"64"0,1 0 0 0,-2 1 0 0,1 0-256 0,1 2 0 0,-2-1 0 0,-2-1 0 0,-2 1 2944 0,-5 1 560 0,-2 0 96 0,-1 3 32 0,-1 0-992 0,2 2-192 16,-2 2-32-16,2 0-16 0,3 0-576 0,1 0-112 15,2 2-32-15,2-2 0 0,2 0-864 0,2 0-176 16,1 2-48-16,2-1 0 0,3-1-464 0,-4-7-128 16,0 0 0-16,0 0 0 0,0 0-240 0,0 0-64 15,51 41-16-15,-51-41 0 16,0 0-336-16,0 0-80 0,0 0-16 0,64 30 0 16,-64-30-144-16,0 0-48 0,0 0 0 0,0 0 0 15,49 48-112-15,-49-48-32 0,0 0 0 0,0 0 0 16,-5 42-528-16,-2-29-112 0,-3-2-32 0,-2 1 0 15,0-3 800-15,-1 1 144 0,-3 0 48 0,2-1 0 0,0-2 1104 0,0 0 240 0,-1-3 32 0,2 0 16 16,3-2 1248-16,0-2 256 0,3 0 48 0,1-2 16 16,2 1-1664-16,3-2-336 0,-1-3-64 0,2 1 0 31,3-1-1664-31,0-1-320 0</inkml:trace>
  <inkml:trace contextRef="#ctx0" brushRef="#br0" timeOffset="57666.88">24079 12991 33167 0,'0'0'2944'0,"0"0"-2352"16,1 0-464-16,1 1-128 0,1 1 912 15,-2-1 176-15,2 2 16 0,-3-3 16 0,0 0-176 0,0 0-48 16,0 0 0-16,31 69 0 0,-31-69-320 0,13 49-80 15,-13-49-16-15,11 56 0 0,-11-56-192 0,11 59-32 16,-11-59-16-16,10 62 0 0,-10-62-240 0,7 64 176 16,-7-64-176-16,4 62 160 0,-4-62-160 0,6 53 0 15,-6-53 0-15,7 60 0 0,-7-60-192 0,13 53 48 0,-13-53 0 0,0 0 0 16,21 54-48-16,-21-54 0 0,0 0 0 16,0 0 0-1,0 0-944-15,24 55-192 0,-23-51-32 0,1-2-15920 0</inkml:trace>
  <inkml:trace contextRef="#ctx0" brushRef="#br0" timeOffset="57841.72">24044 13504 19343 0,'-3'-2'848'0,"1"1"192"0,2 1-832 0,0 0-208 0,0 0 0 0,2 0 0 0,-1-2 1792 0,2 1 304 15,1-1 64-15,3 0 16 16,2 0 320-16,2-1 64 0,-11 3 0 0,0 0 16 0,47-5-1312 0,-47 5-272 15,0 0-48-15,51-4-16 0,-51 4-672 0,0 0-256 16,55-3 176-16,-55 3-176 16,0 0-944-16,51 0-272 0</inkml:trace>
  <inkml:trace contextRef="#ctx0" brushRef="#br0" timeOffset="58072.1">24496 13439 33167 0,'0'0'2944'0,"1"0"-2352"15,0 0-464-15,1 0-128 0,-2 1 896 0,1-1 176 0,1 1 16 0,-1 4 16 16,3 0-112-16,1 2-32 16,-5-7 0-16,0 0 0 0,0 0-608 0,0 0-128 15,22 54-32-15,-22-54 0 0,0 0-192 0,0 0 0 0,17 51 0 0,-17-51 0 16,0 0-880-1,0 0-160-15,0 0-48 0,23 54-16144 0</inkml:trace>
  <inkml:trace contextRef="#ctx0" brushRef="#br0" timeOffset="58711.21">24708 13504 11055 0,'2'-2'976'0,"1"2"-784"0,-1 0-192 0,-1 0 0 0,-1 0 1936 0,1 2 352 0,4-1 64 0,-5-1 16 32,0 0 128-32,0 0 48 0,0 0 0 0,0 0 0 15,0 0-864-15,29 59-160 0,-29-59-48 0,0 0 0 0,0 0-384 0,7 45-64 0,-7-45-32 0,0 0 0 32,0 0-608-32,0 0-128 0,0 0-32 0,24 49 0 0,-24-49-224 0,0 0 0 15,0 0 0-15,0 0 0 0,0 0 0 0,0 0 0 16,0 0 0-16,0 0 0 0,0 0-192 0,0 0 64 15,22-10 128-15,-21 4-208 0,0-1 80 0,1-3 128 0,-1 2-208 0,2-2 80 16,0 0 256-16,0-2 64 0,1 3 16 0,-1-1 0 0,1-3-32 0,0 2-16 31,2-2 0-31,1 2 0 0,-1-1-160 0,-2 5 0 16,0 2 0-16,-1 0 128 0,0 3-128 0,0-3 0 0,2 3 0 0,1-1 0 0,2 1 0 0,2 1 0 16,-10 1 0-16,0 0 0 0,0 0 336 0,0 0-16 15,58 18 0-15,-58-18 0 16,0 0 48-16,0 0 0 0,0 0 0 0,41 55 0 0,-41-55-240 0,0 0-128 15,0 0 128-15,0 0-128 16,20 60 0-16,-19-52 0 16,-1-1 0-16,-3-1 0 0,3 1 0 0,-1 0 0 0,0-3 0 0,-1 0 0 15,1 1 0-15,-1-4 0 0,1-2 0 0,1-1 0 0,0 1 0 0,0-2 0 0,1-3 0 0,1 1 0 32,1-2 0-32,-2-2 0 0,2 2 0 0,1-3 0 0,0-1 0 0,1 0 144 0,0-2-144 0,1 2 0 15,0-2 144-15,1 0-144 0,1-1 0 0,-4 7 144 31,-1 1-144-31,0 1 0 0,0-1 0 0,1-1 0 16,2-3 0-16,2 0 0 0,2-1 0 0,1-2 0 16,1-1 0-16,3 1 0 0,2-1 0 0,0 2 0 15,-1 3 0-15,-1 3 0 0,-15 6 0 0,0 0 0 16,0 0 0-16,0 0 0 0,52 10 0 0,-52-10 0 0,0 0 128 0,0 0-128 16,27 53 192-16,-27-53-64 0,0 0 32 0,13 59 0 15,-13-59 0-15,6 42 0 0,-6-42-160 0,5 44 0 16,-5-44 144-16,0 0-144 0,12 51 0 0,-12-51-128 15,0 0 0-15,0 0 0 16,22 56-704-16,-22-56-128 0,0 0-16 0,0 0-17008 16</inkml:trace>
  <inkml:trace contextRef="#ctx0" brushRef="#br0" timeOffset="59174.66">25640 13601 14735 0,'6'0'1312'0,"-2"-1"-1056"0,-1-1-256 0,-1 2 0 0,0 0 2560 0,1-1 464 0,4-3 96 0,1-2 16 16,5-1-336-16,2-3-64 0,2-1-16 0,0-1 0 15,-3 0-1072-15,-2 0-224 0,-2 0-32 0,-5 2-16 16,0-2-816-16,-4 4-176 0,-2-2-16 0,-2 2-16 16,-3 0-208-16,-1 1-144 0,0 3 192 0,-2 0-192 15,-2 0 128-15,4 2-128 0,1 1 0 0,1-1 0 16,-1 2 128-16,-2 0-128 0,-4 3 0 0,-3 2 0 15,-4 2 128-15,0 1-128 0,0 2 0 0,5 1 0 16,0 2 0-16,3 0 0 0,2-1 0 0,4 1 0 16,0 0 0-16,5-13 0 0,0 0 0 0,-1 37 0 15,1-37-144-15,0 0 16 0,0 0 0 0,0 0 0 16,17 48-16-16,-17-48 0 0,0 0 0 0,0 0 0 0,0 0 144 0,0 0-160 16,56 21 160-16,-47-21-160 0,1-2 160 0,0 0 0 15,2-4 0-15,1 0-128 0,0-2 128 0,0-2 128 16,-1 1-128-16,0 0 176 0,-1-1 0 0,-1 0 0 15,-2 1 0-15,1 1 0 0,-2 1 16 0,-3 2 0 16,2 3 0-16,-3 0 0 0,-2 1-32 0,0 1 0 16,4 1 0-16,-1 2 0 0,-4-3-160 0,0 0 192 0,0 0-192 0,0 0 192 15,0 0-192-15,0 0 0 16,0 0 0-16,0 0 0 0,0 0-192 0,0 0-64 0,49 45 0 16,-49-45-16-1,0 0-352-15,0 0-64 0,27-7-16 0,-18 0-11552 0,0 2-2320 0</inkml:trace>
  <inkml:trace contextRef="#ctx0" brushRef="#br0" timeOffset="59454.03">26054 13040 23039 0,'-2'-6'2048'0,"1"1"-1648"0,0 1-400 0,1 2 0 0,0 1 2960 0,0-3 512 0,0-4 112 0,-2 0 0 16,1-3-1584-16,-1-1-320 0,2 7-64 0,0 1-16 0,0 6-848 0,2 4-176 15,-2-6-48-15,0 0 0 0,0 0-32 0,14 59-16 16,-14-59 0-16,8 50 0 0,-8-50-96 0,7 61-32 16,-7-61 0-16,7 59 0 0,-7-59-160 0,2 76-16 15,-1-35-16-15,-1 0 0 0,2-1-160 0,-2-40 0 16,4 70 0-16,-4-70 0 16,7 62 0-16,-7-62 0 0,11 48 0 0,-11-48 0 0,0 0 0 0,0 0 0 0,21 63-176 15,-21-63 176 1,0 0-560-16,0 0-16 0,0 0-16 0,0 0 0 15,0 0-368-15,0 0-80 0,0 0-16 0,0 0-17808 0</inkml:trace>
  <inkml:trace contextRef="#ctx0" brushRef="#br0" timeOffset="59659.44">25904 13403 21183 0,'1'-1'1888'0,"2"-2"-1504"16,2 0-384-16,-1 2 0 0,1-1 2848 0,1 1 496 0,-6 1 112 0,25-6 0 15,-2 1-1152-15,7-2-224 0,4-1-48 0,-3 1-16 16,1 0-1056-16,-2 0-224 0,-10 4-32 0,-2 1-16 16,0-1-464-16,4 1-96 0,0 1 0 0,-22 1-128 0,45 0-192 0,-45 0-160 31,0 0-32-31,55 4-18704 0</inkml:trace>
  <inkml:trace contextRef="#ctx0" brushRef="#br0" timeOffset="59992.94">26468 13439 21183 0,'0'1'1888'0,"3"-1"-1504"0,-3 0-384 0,0 0 0 15,8 0 1920-15,-5 0 304 0,4 0 64 0,1 0 16 16,-8 0-208-16,0 0-48 16,0 0 0-16,53 0 0 15,-53 0-912-15,0 0-192 0,38-4-48 0,-38 4 0 0,0 0-432 0,42-10-80 16,-42 10-32-16,30-9 0 15,-30 9-176-15,22-8-48 0,-22 8 0 0,17-10 0 16,-11 3 0-16,-3-2-128 0,0 2 192 0,-2 0-64 0,-2-1 0 0,-4 1 0 16,-2-2 0-16,-4 1 0 0,-3 1-128 0,0 0 0 0,1 2 0 0,-1 3 0 15,-2 2 0-15,-1 2 0 16,1 3 0-16,-1 0 0 0,0 4-128 0,1 2 128 16,3 2 0-16,2 1 0 0,11-14 0 0,-17 32 0 15,17-32 0-15,-8 40 0 0,8-40 0 0,0 0 0 16,7 64 176-16,-7-64-176 0,0 0 208 0,0 0-48 15,38 66-16-15,-38-66 0 0,0 0 64 0,0 0 16 16,62 42 0-16,-62-42 0 0,0 0-96 0,48 23-128 16,-48-23 176-16,0 0-176 0,47 14 0 0,-47-14-320 0,0 0 32 15,0 0-12720-15,52 11-2544 0</inkml:trace>
  <inkml:trace contextRef="#ctx0" brushRef="#br0" timeOffset="60404.21">27208 13345 17327 0,'13'-12'384'0,"-8"5"64"0,0 1 32 0,-1 2 16 0,-1-2-496 0,-2 3 0 0,-1 0 0 0,1-1 0 0,-1-4 3568 0,-2-1 608 0,-3-2 128 0,-2 2 32 0,-4 4-1664 0,-2 0-336 16,-1 4-64-16,-3 1-16 0,-1 4-1232 0,-2 1-240 16,2 2-48-16,-1 0-16 0,5 1-160 0,0 1-48 15,4-1 0-15,0 2 0 0,3 1-368 0,3-1-144 16,4-10 0-16,0 0 144 0,0 0-144 0,0 0 0 16,8 52 0-16,-8-52 0 0,0 0-160 0,0 0 160 15,56 30 0-15,-56-30-144 0,0 0 144 0,60 13 0 0,-60-13 0 0,48 8-128 16,-48-8 128-16,46 9 0 0,-46-9 0 0,49 11 0 15,-49-11 0-15,0 0 0 0,62 26 0 0,-62-26 0 16,0 0 0-16,0 0 0 0,0 0 0 0,0 0 0 16,23 69 0-16,-35-55 0 0,-5 1 0 0,-4 0 0 15,0-1 0-15,-4-2 0 0,-2 0 0 0,-1-1 0 16,-2 0 0-16,0-1 0 16,2-1 0-16,0-1 128 0,1-4-336 0,0-1-64 0,2 0-16 0,-2 0-19600 15</inkml:trace>
  <inkml:trace contextRef="#ctx0" brushRef="#br0" timeOffset="60729.53">24465 13163 38703 0,'-10'0'3440'0,"5"0"-2752"0,4 0-560 0,2 0-128 16,1 0-752-16,-5-1-176 0,-5-2-32 0,-9-3-16 0</inkml:trace>
  <inkml:trace contextRef="#ctx0" brushRef="#br0" timeOffset="62762.63">19632 13903 4607 0,'-2'-1'400'16,"2"0"-400"-16,0-1 0 0,0 1 0 0,0 1 400 0,-1-2 0 0,0 1 0 0,-1-2 0 0,1 0 176 0,-2-1 48 15,2 3 0-15,-1-1 0 0,2 2 288 0,-1 2 64 0,1-1 16 0,0 2 0 0,0 1 112 0,0 0 32 31,-2 2 0-31,1 1 0 0,1 3 208 0,-1 1 64 16,-2 5 0-16,1-2 0 0,-1 0-656 0,-1 2-128 16,1 3-32-16,-2 5 0 0,-1 2-400 0,0 1-64 15,1-1-128-15,2 1 176 0,0 0-176 0,3-27 0 16,0 0 0-16,7 64 0 0,-7-64 0 0,0 0-176 16,0 0 176-16,0 0-128 0,0 0 352 0,60 49 80 15,-45-47 16-15,1-5 0 0,2-3 352 0,2-1 80 0,1-1 16 16,2-4 0-16,2 0-128 0,-1-3 0 0,1 1-16 0,-1 0 0 15,-1 0-176-15,2-2-16 0,2 1-16 16,2-1 0-16,-4 2-64 0,0 2-16 0,1 0 0 0,-1 4 0 16,1 1-144-16,-1 2-16 0,-1 5-16 0,2 0 0 15,-1 2-160-15,-2 1 0 0,-2 2 0 0,-21-5 0 16,0 0 0-16,66 23 0 0,-66-23 0 0,0 0 0 16,55 27 0-16,-55-27 0 0,0 0-144 0,0 0 144 15,55 52 0-15,-55-52 0 0,0 0-128 0,0 0 128 16,0 0 0-16,30 65 0 0,-30-56 0 0,1 0 0 15,-1-2 0-15,-2 1 144 0,-1-3-16 0,0 1 0 16,0-2 64-16,-1 0 0 0,-2-1 0 0,2-1 0 0,-2-1 128 16,1-2 16-16,0-1 16 0,1-1 0 0,1 2 176 0,1-3 48 15,-1-1 0-15,0 1 0 0,3-1-96 0,0-3-16 16,1 3 0-16,2-2 0 0,4 0-160 0,3-3-48 16,3 0 0-16,1-1 0 0,3-1-256 0,6 0 128 15,5-4-128-15,4 1 0 0,-3 2 0 0,0-1 0 16,1-2 0-16,2 1 0 0,2 2 0 0,2 3 0 15,-3 4-128-15,3 2 128 0,-1 4-160 0,-1 2 160 16,3 3-160-16,-3 2 160 0,-34-7-176 0,62 19 176 0,-62-19-192 16,0 0 192-16,55 19-128 0,-45-14 128 0,-2-1 0 0,2 0 0 15,0 3 0-15,3 0-128 0,-13-7 128 0,0 0 0 16,65 44 0-16,-65-44 0 0,62 33 0 0,-62-33 0 16,62 24 0-16,-38-19 0 0,-4-2 0 0,2-2 0 15,7-2 288-15,-1-2-32 0,-3-2-16 0,-1-3 0 16,-1 0-16-16,0 0 0 0,-2-1 0 0,-1-2 0 15,-2-2-96-15,-1 0 0 0,-4 1-128 0,1-1 192 16,-2 0-16-16,-3 3-16 0,-3 3 0 0,-1 0 0 16,2-3-160-16,-1-1 128 0,1-3-128 0,0-3 128 15,-3 0-128-15,-1 0 0 0,-1 4-192 0,-1 1 192 16,-1-3-1776-16,-4 1-224 0</inkml:trace>
  <inkml:trace contextRef="#ctx0" brushRef="#br0" timeOffset="66034.66">20467 14807 11055 0,'-3'-2'976'0,"0"-1"-784"0,2 1-192 0,-1 1 0 0,2 0 1056 0,0 1 160 0,0-2 48 0,-1 1 0 15,-2-2 688-15,0 2 144 0,0-1 16 0,-1 2 16 16,1 3-400-16,-1 0-64 16,1 2-32-16,-1 4 0 0,1 1-480 0,0 4-80 0,2 1-32 0,0 4 0 15,-1 1-352-15,2 2-80 16,2 4-16-16,-1-1 0 0,-1-1-80 0,1 3-32 16,2 1 0-16,-1-1 0 0,0-3-192 0,0-3-32 15,1-1-16-15,-2-2 0 0,-1-18-240 0,0 0 144 0,7 54-144 0,-4-38 128 0,0-1 160 0,0-4 32 16,-1 2 0-16,0-4 0 15,-1-1-112-15,-1-1-16 0,3-1 0 0,-1-1 0 16,2 1-64-16,-1-2 0 0,-2-1-128 0,2 0 192 0,2 0-64 0,1-3-128 16,0 1 176-16,1-2-176 15,1-1 320-15,1 0-64 0,1-1 0 0,0-1 0 16,-1 1-64-16,4-3-32 0,0 2 0 0,0 1 0 0,1 0-32 0,1 0 0 16,2 2 0-16,0 0 0 0,0 1-128 0,-17 0 160 15,0 0-160-15,55 2 160 0,-55-2-160 0,0 0 0 0,0 0 0 0,62 9 0 16,-47-6 0-16,-1-2 0 0,-3 0 128 0,0-1-128 15,1 2 0-15,-3-2 0 16,3-2 0-16,-4 1 0 0,2 0 0 0,-1-4 128 16,-4 3-128-16,1-1 0 0,-2-1 0 0,-1 1 0 15,0-2 0-15,-2 1 0 0,1 1-192 0,-1 1-64 16,-1 0 0-16,-1-2-16 16,-1 1-1648-16,-1 0-320 0</inkml:trace>
  <inkml:trace contextRef="#ctx0" brushRef="#br0" timeOffset="66408.3">20739 15162 11055 0,'2'-3'976'0,"1"0"-784"0,-2 2-192 0,0 1 0 0,1 0 1296 0,-1-1 224 0,4-1 32 0,0-1 16 16,4 1 1056-16,-1 0 224 0,-1 1 32 0,0 2 16 0,-1 1-448 0,0 0-80 0,1 3-32 0,0-1 0 15,-2 0-1184-15,4-1-224 16,1 1-48-16,0-1-16 16,-1-2-432-16,3-1-96 0,2 2-16 0,3-1 0 15,3-2-112-15,-2 1-16 0,0 0-16 0,1-2 0 16,-5 2-32-16,1-1 0 0,1 1 0 0,-3-1 0 16,-1 1 0-16,-2 0 0 0,-3 1 0 0,-1 0 0 15,-2 1 0-15,-2 1 0 0,-2-1 0 0,-5 3 0 16,-3 0 32-16,-3 4 0 0,-2-1 0 0,-4 4 0 15,-3 2-32-15,-1-2 0 0,-3 4 0 0,0-2 0 0,-1 2-144 0,2-1 128 16,2 1-128-16,2-4 128 0,4 1-128 0,2 0 0 16,3 0 0-16,3-4 128 0,2-1-128 0,2-1 0 15,3 0 0-15,0-3 0 0,3 0 0 0,1-1-192 16,3 3 64-16,1-5 128 16,1 0-896-16,2 1-48 0</inkml:trace>
  <inkml:trace contextRef="#ctx0" brushRef="#br0" timeOffset="66919.95">21871 14881 11967 0,'0'-6'528'0,"3"3"112"0,2 1-512 0,-3-1-128 0,-2 0 0 0,-2 0 0 0,0 0 1456 0,-1-1 256 15,0-3 48-15,-1-1 16 0,-3 1 720 0,-3 4 160 16,1 1 32-16,-3 5 0 0,-3 4-1168 0,-3 3-240 16,-2 3-32-16,-2 1-16 0,-2 3-608 0,1 1-128 15,0 2-32-15,-1 1 0 0,3 2-160 0,3 1-48 16,1-2 0-16,4 2 0 0,5-1-112 0,1-3-16 0,4-2-128 0,1-1 192 15,4-1-192-15,-2-16 0 0,0 0 0 0,0 0 0 16,32 73 0-16,-32-73 0 0,0 0 144 0,0 0-144 16,61 57 384-16,-61-57 0 15,0 0 0-15,0 0 0 0,65 31 16 0,-65-31 0 16,0 0 0-16,0 0 0 0,59 7-144 0,-46-7-48 0,-3 0 0 16,-1-2 0-16,-2 2-448 0,-2-1-80 0,2-2-32 0,-4 2-16736 15</inkml:trace>
  <inkml:trace contextRef="#ctx0" brushRef="#br0" timeOffset="67236.05">21711 15173 7359 0,'2'-4'656'0,"-1"1"-528"0,2 1-128 0,0-1 0 0,0 1 1520 0,-1 1 272 15,3-1 48-15,0 0 16 16,5-4 384-16,4 0 96 0,2-1 16 0,-1 2 0 15,1-1-176-15,1 0-48 0,1 3 0 0,-2 1 0 16,-2 0-576-16,-3 4-112 0,1-1-32 0,-3 3 0 0,-3 2-656 0,0 1-144 16,-2 1-32-16,-1 1 0 15,0-1-288-15,-2 2-64 0,2 2-16 0,-2 0 0 16,-2 1-16-16,1 0 0 0,1-1 0 0,1-2 0 0,-1-1-32 0,1-1-16 16,0-1 0-16,1 2 0 0,0-3 16 0,0-1 0 15,0 1 0-15,-1-2 0 16,0 0-160-16,2-1 192 0,-1 0-192 0,0-2 192 0,1 1-192 0,-3-2 0 15,1 1-160-15,-1-1 160 16,3 0-768-16,-1 0-64 0,-1-1-16 0,-1-1-16048 16</inkml:trace>
  <inkml:trace contextRef="#ctx0" brushRef="#br0" timeOffset="67511.25">22113 15069 3679 0,'5'-7'320'0,"-2"3"-320"0,1 1 0 0,-1 0 0 16,0 0 2064-16,-2 3 352 0,1 0 64 0,-1 0 16 0,3 0 720 0,-1 1 160 15,0 4 16-15,-2 2 16 16,1 1-864-16,-2 2-176 0,-2 1-48 0,2 2 0 0,-1 0-976 0,1 0-192 16,1-1-32-16,1 1-16 15,1-2-528-15,-1 2-96 0,3-2-32 0,-1 1 0 16,2-1-128-16,-1-1-48 0,2 0 0 0,-2-2 0 15,0 1-64-15,-1-1-16 0,1-1 0 0,-1 0 0 0,0 0-64 0,-2-1 0 16,-1 0-128-16,0-2 192 16,-1-1-192-16,0 1 0 0,0-1 0 0,-1 0 0 0,1-2-256 0,0 0-64 0,0-1 0 0,1-2-11600 15,1-1-2336-15</inkml:trace>
  <inkml:trace contextRef="#ctx0" brushRef="#br0" timeOffset="67927.88">22418 15035 15663 0,'0'-6'688'0,"0"5"144"0,1-2-656 0,-1 2-176 0,0 1 0 0,1 0 0 15,1 0 1360-15,-1 1 240 16,2 2 64-16,-1 3 0 0,0 2 224 0,0 2 48 15,1 3 16-15,-2-1 0 0,2-2-560 0,-2 2-112 0,2 2-32 0,0 0 0 16,0 1-560-16,0-1-112 0,-3-14-32 0,0 0 0 16,0 0-240-16,0 0-48 0,21 58-16 0,-16-49 0 15,1-4-240-15,1 1 176 0,0-3-176 0,0 1 160 16,-1-1-160-16,1 0 192 0,-1-2-192 0,-1-1 192 16,1 2-64-16,0-4-128 0,-1 1 192 0,1-1-64 15,-1-2 64-15,1 0 0 0,0-2 0 0,1 1 0 16,-1-4 320-16,-1 2 80 0,-1 1 16 0,1-1 0 0,0-4-64 0,1-2-16 15,1-2 0-15,-1-4 0 16,1 0-96-16,0-1-32 0,1-1 0 0,1 1 0 0,-2 3-16 0,-2 0-16 16,1 2 0-16,-2 0 0 0,1 4-48 0,-1 1 0 15,0 2 0-15,-1 1 0 0,-2 2-192 0,2 1-128 16,-1 1 160-16,0 2-160 0,0 1 0 0,-2 0 0 16,1 3 0-16,-1 1 0 15,2 2-704-15,-2 1-16 0,-2 1-16 0,2 1-18880 0</inkml:trace>
  <inkml:trace contextRef="#ctx0" brushRef="#br0" timeOffset="68280.66">22748 15220 3679 0,'6'0'160'0,"-2"-1"32"0,0 1-192 0,-1 0 0 0,1-2 0 0,-1 2 0 16,1-1 1920-16,2-1 320 0,5 1 80 0,2-2 16 15,4 0 112-15,0-1 32 0,0 1 0 0,-3-1 0 16,0 0-624-16,-1 0-128 0,0-1-32 0,-2 0 0 16,-1-1-432-16,0-1-96 0,0 0-16 0,-3 1 0 15,0-1-160-15,-2 0-32 0,0 0-16 0,-3 0 0 16,1-2-304-16,-1 2-64 0,-5-1-16 0,-1-1 0 16,-3 1-240-16,1 0-32 0,-1-2-16 0,0 0 0 0,1 3-16 0,0-2 0 15,1 4 0-15,-2-3 0 16,1 4-80-16,-1 1-32 0,0 2 0 0,1 1 0 15,2 0-144-15,0 1 160 0,-3 4-160 0,0 0 160 16,1 4-32-16,-1-1-128 0,1 4 192 0,1-1-64 16,0 0-128-16,4-7 0 0,-2 1 0 0,0-1 0 0,3 2 0 0,0-2 0 15,0 3 0-15,2 1 0 0,1 4-320 0,-3-12 48 16,0 0 16-16,0 0 0 16,32 56-704-16,-32-56-144 0,0 0-32 0,0 0-9648 15,0 0-1936-15</inkml:trace>
  <inkml:trace contextRef="#ctx0" brushRef="#br0" timeOffset="68796.28">23245 15002 4607 0,'2'-2'400'0,"-1"0"-400"16,1 1 0-16,-2 1 0 0,0 0 2080 0,1-2 336 15,2 1 64-15,0 0 16 16,1-1 512-16,0 4 128 0,0 0 0 0,-1 4 16 0,0 1-1200 0,-1 3-240 16,-1 0-48-16,-1 1-16 0,-1 2-672 0,1 0-128 15,1-1-16-15,0 0-16 0,1-2-320 0,1 1-64 16,-1 0-16-16,1 0 0 0,1 1-160 0,1-4-16 16,-1-1-16-16,-1-1 0 15,1 0-96-15,-1-2 0 0,-2-3-128 0,1 1 192 16,-1-2 64-16,-1-2 16 0,1-1 0 0,-1-1 0 15,0 1 144-15,0-2 32 0,2-2 0 0,-2 0 0 16,3-2 32-16,-2-1 16 0,1-3 0 0,-2 1 0 0,2-1-240 16,3 0-32-16,-3-1-16 0,3 3 0 0,-2 1-80 0,-1 0 0 15,1-3-128-15,1 1 192 16,2 2-192-16,-5 4 128 0,2 2-128 0,-1 0 0 0,2-1 0 0,0 0 0 16,0 1 0-16,5-2 0 0,1 0 0 0,0 1 0 0,0 0 0 0,1 3 0 15,3 0 0-15,-1 4 0 0,-2 0 0 0,-1 5 0 16,-10-7 0-16,0 0 0 15,0 0 0-15,47 51 0 0,-47-51 0 0,0 0 0 0,0 0 0 0,29 68 0 16,-29-68 160-16,0 0-16 0,0 0 0 0,16 55 0 16,-16-55 0-16,0 0 0 15,0 0 0-15,0 0 0 0,11 58-144 0,-11-51 0 16,0 0 0-16,0-1 0 16,-1-2-768-16,1 2-128 0</inkml:trace>
  <inkml:trace contextRef="#ctx0" brushRef="#br0" timeOffset="69214.42">24722 14793 10127 0,'-3'-7'896'0,"0"-1"-704"0,4 2-192 0,2 2 0 0,-1 1 1232 0,0-3 224 0,4-5 32 0,-2-6 16 0,2-4 928 0,0 1 192 16,-2 8 48-16,0 2 0 0,-1 7-32 0,-2 3 0 16,-1 5 0-16,2 5 0 0,1 2-1168 0,-2 5-256 15,-1-17-32-15,1 45-16 0,-1-45-656 0,3 55-144 16,-3-55-32-16,3 61 0 0,-3-61-160 0,4 59-48 16,-4-59 0-16,6 55 0 0,-6-55-128 0,0 0 0 15,13 72 0-15,-13-72 128 0,0 0-128 0,0 0 0 16,14 59 0-16,-9-49 0 0,-2-3 0 0,0-2-144 0,-3-1 144 0,2-3-160 31,-1 1-1120-31,0-4-240 0</inkml:trace>
  <inkml:trace contextRef="#ctx0" brushRef="#br0" timeOffset="69380.81">24544 14963 23039 0,'10'-6'1024'0,"-5"3"192"15,2-1-960-15,-1 3-256 0,0-1 0 0,-2 2 0 16,3-1 1536-16,6 1 256 0,6-1 48 0,7-2 16 0,6 1-432 0,-1 2-80 16,0 2 0-16,-1 1-16 15,-4-1-960-15,-26-2-192 0,48 10-48 0,-48-10-15584 16</inkml:trace>
  <inkml:trace contextRef="#ctx0" brushRef="#br0" timeOffset="70081.99">25140 14755 27647 0,'1'-4'1216'0,"1"3"256"0,-1-1-1168 0,0 1-304 16,1 1 0-16,-1 1 0 0,1 1 1424 0,-1 2 240 15,2 1 32-15,1 5 16 0,-4-10-64 0,0 0-16 0,0 0 0 0,19 77 0 16,-19-77-912-16,0 0-176 15,9 69-32-15,-9-69-16 0,0 0-304 0,10 68-64 16,-10-68-128-16,0 0 192 0,5 66-192 0,-5-66 0 0,0 0 0 0,0 0 0 16,14 66 0-16,-14-66 0 0,0 0 0 0,0 0 0 15,0 0 0-15,0 0 0 0,0 0 0 0,0 0 0 0,0 0 0 0,0 0 0 16,0 0 0-16,0 0 0 16,0 0 176-16,0 0-16 0,0 0 0 0,27-2 0 15,-26-8 32-15,-1-2 0 0,1 1 0 0,1 0 0 16,1-2-192-16,-1 0 192 0,3 2-192 0,-1-2 192 15,3 1-192-15,0 2 0 0,1 0 0 0,2 3 0 16,0 1 0-16,0 1 0 0,0 3 0 0,-1 1 0 16,0 2 0-16,1 2 0 0,-1-2 0 0,-1 4 0 15,1 0-160-15,-1 2 160 0,-1 0 0 0,0 2-144 0,-1-2 144 0,0 1 0 16,-1 1-144-16,1-1 144 0,-2 2 0 0,0-1 0 16,2-1 0-16,-2 1 0 15,1-1-128-15,-1 1 128 0,0-2 0 0,0 1 0 0,0-1 0 0,-1-1 0 0,2 0 0 0,0-1 0 16,1-1-144-16,-1 1 144 0,3-1 0 0,0-1 0 15,-1-2-128-15,2-1 128 0,2 0 0 0,0-1 0 16,-1-1-128-16,1 1 128 0,-1-2 0 0,2 0 0 16,-3 0 0-16,3-2 0 15,2-1 0-15,0-1 0 0,-4 1 0 0,1-1 0 0,-1-1 0 0,0-2 0 16,1 0 0-16,-2-1 0 16,-1-1 0-16,-1 0 0 0,-2-1 176 0,0-2-16 15,-1 0 0-15,-1 1 0 0,0 0 32 0,-2 0 16 0,-1 0 0 0,-2 1 0 16,0 3-208-16,-2 0 128 0,0 2-128 0,-2 1 0 15,0 1 0-15,-1 2 128 0,0 0-128 0,0 2 0 0,0 4 0 0,0-1 0 16,-1 5 0 0,1 1 0-16,-2 4 0 0,2 0 0 0,-1 4 0 0,-1 0 0 0,5 3 0 15,1-1 0-15,4 2 0 0,1-5 0 16,-1-3 0-16,4 2 0 0,-5-13 0 0,0 0 0 0,0 0 128 0,50 55-128 16,-50-55 0-16,0 0 0 0,55 38 160 0,-55-38-160 15,0 0 160-15,0 0-160 16,61 37 128-16,-61-37-128 0,0 0 0 0,0 0 0 0,0 0-160 0,57 28-128 15,-47-25-32-15,-1 0-19248 16</inkml:trace>
  <inkml:trace contextRef="#ctx0" brushRef="#br0" timeOffset="70587.6">26969 15012 5519 0,'10'-2'496'0,"-7"0"-496"16,0 1 0-16,0-1 0 0,-1 2 1456 0,0 0 192 0,-2 2 32 0,0 1 16 0,1 1 416 0,-1 3 64 0,-1 1 32 0,-2 4 0 15,0 0-864-15,0 1-160 0,0 1-32 0,2 0-16 16,0 0-576-16,1-14-112 0,0 0-32 0,0 0 0 15,0 0 240-15,21 60 48 0,-21-60 16 0,0 0 0 16,0 0 272-16,0 0 48 0,61 22 16 0,-49-22 0 16,1-2-160-16,-2-1-48 0,1-3 0 0,-1-1 0 15,-1-1 160-15,-2-1 16 0,1-1 16 0,-1-1 0 16,-2 1-336-16,0-1-64 0,-2-2 0 0,0 0-16 16,-3-1-208-16,-2 1-32 0,0-1-16 0,-2 3 0 15,-1 0-80-15,-1-1-16 0,-3-2 0 0,-3 0 0 0,-2 0-96 0,0 1-32 16,0 2 0-16,-1 2 0 0,3 4-144 0,0 1 0 15,-2 1 144-15,0 1-144 0,3 2 0 0,0 2 0 16,3 1-160-16,0 1 160 16,2 1-928-16,0 3-80 0</inkml:trace>
  <inkml:trace contextRef="#ctx0" brushRef="#br0" timeOffset="70901.74">27413 14783 12895 0,'7'-15'1152'0,"-4"6"-928"0,-1 1-224 0,1 2 0 15,0 2 1520-15,-1 1 256 0,-1-1 48 0,0-2 16 16,2-1 224-16,0-1 48 0,0 1 16 0,-2 3 0 16,-1 2 208-16,0 4 32 15,0 3 16-15,-1 4 0 0,-1 2-1200 0,1 5-240 0,0 2-48 0,-2 2-16 16,1 2-560-16,0 4-96 0,-1-1-32 0,0 3 0 15,0 3-48-15,0 1-16 0,0-1 0 0,1 0 0 0,0-2-128 0,2-29 0 16,0 55 0-16,0-55 0 16,0 0 0-16,9 63 0 0,-9-63 0 0,0 0 0 31,0 0-528-31,0 0-48 0,19 59 0 0,-16-52-16608 0</inkml:trace>
  <inkml:trace contextRef="#ctx0" brushRef="#br0" timeOffset="71569.56">27773 14718 19519 0,'-1'0'432'0,"-1"0"80"0,1 0 32 0,-1 2 0 0,2-1-544 0,0 2 0 0,-1 1 0 0,-1 5 0 16,1 5 2944-16,0 6 464 15,-2 4 112-15,0 1 0 0,0 5-1568 0,-1 0-320 16,1-1-64-16,3-29-16 0,-4 61-672 0,1-30-144 0,0-1-32 0,3-30 0 16,-1 55-480-16,1-55-96 0,0 48-128 0,0-48 176 15,0 0-176-15,3 61 0 0,-3-61-160 0,0 0 160 16,0 0-192-16,0 0 48 0,0 0 16 0,0 0 0 16,0 0-64-16,0 0-16 0,0 0 0 0,0 0 0 0,0 0 80 0,0 0 128 15,0 0-208-15,0 0 80 16,0 0 128-16,0 0 0 0,18-15 128 0,-15 0-128 0,0-1 448 0,1-1 32 15,2-1 0-15,1-2 0 16,0 1-224-16,1-1-64 0,3 1 0 0,-1 4 0 0,0 1-192 0,2 4 176 16,-1 1-176-16,-3 5 160 0,2 1-160 0,-1 3 0 15,-1 3 0-15,1 1 0 0,-2 1 0 0,1 2 0 0,-1 0 0 0,0 1 128 16,0 3-128-16,-1-1 0 16,0 2 0-16,-2-1 128 15,2 0-128-15,-4-1 128 0,3-1-128 0,-3 1 128 0,1-1-128 0,1 1 128 16,2 0-128-16,0 1 128 15,1-1-128-15,1-1 0 0,1-1 0 0,2 1 0 0,0-4 0 0,2 1 0 0,1-3 0 0,-1-2 0 16,0 1 0-16,-1-4 0 0,4 1 0 0,-1-3 0 16,1-1 0-16,-2 1 0 15,-1-1 0-15,-2-2 0 0,3-1 0 0,-1 0 0 0,-2-2 0 0,-1 0 0 16,-1 0 160-16,-2-2 0 0,-4-1 0 0,-2 0 0 16,-1-1 144-16,-1-2 16 0,-4 2 16 0,0 0 0 0,-1 0-32 15,-1 1-16-15,-2 2 0 0,1 1 0 16,0 2-64-16,-2 2-16 0,0 2 0 0,-2 2 0 0,3 2-80 0,-1 2-128 15,-2 3 176-15,2 3-176 16,1 0 128-16,-1 2-128 0,1 4 0 0,2 0 0 0,0 3 0 0,3-1 0 16,1 2 0-16,2-1 0 15,1 3 0-15,0-20 0 0,0 0 0 0,0 0-144 16,21 69 0-16,-21-69 0 0,0 0 0 0,0 0 0 0,0 0-96 0,59 56-16 16,-59-56 0-16,0 0 0 15,51 13-128-15,-51-13-48 0,35 2 0 0,-18-4 0 16,-1 1-208-16,-2-1-32 0,0-2-16 0,-3 0-17824 0</inkml:trace>
  <inkml:trace contextRef="#ctx0" brushRef="#br0" timeOffset="71866.84">27421 14826 20271 0,'2'-2'1792'0,"0"2"-1424"0,1 0-368 0,0 0 0 0,0 0 1552 0,1-1 240 16,3 1 64-16,5-1 0 0,3-1 64 0,5 1 0 16,0-1 16-16,1 2 0 0,-3 0-1232 0,-1 0-256 15,0 2-64-15,-1-1-15840 0</inkml:trace>
  <inkml:trace contextRef="#ctx0" brushRef="#br0" timeOffset="72488.61">28550 14921 8287 0,'-2'-6'736'0,"1"2"-592"0,1 1-144 0,-1 0 0 15,1 2 1392-15,0 1 240 0,1-2 48 0,-1 2 16 16,1-1 672-16,-1-1 128 16,2 1 16-16,-2 0 16 0,1 2-288 0,2 0-48 15,-1 5-16-15,-1 1 0 0,3 2-960 0,-1 0-208 0,0 4-48 0,0 1 0 16,1 0-448-16,-4-14-112 16,0 0-16-16,0 0 0 0,14 65-64 0,-11-49 0 15,-3-16-16-15,0 0 0 0,0 0-176 0,8 65-128 0,-5-52 192 0,-3-2-192 16,2-1 128-16,-2-3-128 0,0 1 0 0,0-2 0 15,-2-2 128-15,2-1-128 0,-3-2 144 0,2 1-144 16,0-4 592-16,-2 0 32 0,1-1 0 0,1-1 0 16,-1 1-128-16,1-3-32 0,0-1 0 0,-1 0 0 15,1-3-112-15,1 2-32 0,0-2 0 0,1 0 0 16,-1 1-48-16,3-1-16 0,-2 3 0 0,2-1 0 16,2 1-16-16,0 1-16 0,1 1 0 0,1-1 0 0,0 3-48 0,1 0-16 15,2 0 0-15,2 2 0 0,-1 0-32 0,0-1-128 16,2 2 192-16,0-1-64 15,-2 1-128-15,2 0 0 0,-1 0 0 0,3 0 0 16,-3-2 0-16,1 2 0 0,-2 0 0 0,1-1 0 16,-3 0-384-16,0 1-64 0,-1-2-16 0,1 2-19376 15</inkml:trace>
  <inkml:trace contextRef="#ctx0" brushRef="#br0" timeOffset="73005.99">30006 15011 7359 0,'7'-10'656'0,"-4"4"-528"0,-1 1-128 0,0 1 0 0,1 1 3008 0,0 1 560 0,0-1 112 0,0 1 32 0,1-3-816 0,2 0-144 0,-1-1-48 0,0 3 0 31,-1 3-784-31,-3 2-176 0,2 3-16 0,-3 4-16 0,1 1-736 0,-1-10-144 0,0 0-16 0,0 0-16 16,8 59-448-16,-8-59-96 0,0 0 0 0,0 0-16 15,16 65-240-15,-16-65 176 16,0 0-176-16,0 0 160 0,0 0-160 0,43 61 0 16,-43-61 0-16,0 0 0 0,0 0 0 0,0 0 0 15,0 0 0-15,0 0 0 0,49 12 224 0,-43-17-32 16,0-2-16-16,-1-2 0 0,1-2 48 0,0-2 16 16,-2-2 0-16,1-1 0 0,1 1 96 0,0-1 32 15,-2 2 0-15,-1-2 0 0,1-1 32 0,2-1 16 16,-1 0 0-16,0 4 0 0,-4 4-112 0,2 0-32 15,-2-1 0-15,2-1 0 0,-2 2-112 0,-1-1-32 16,2-2 0-16,-4 2 0 0,2 5-128 0,0 1 0 16,-1 0 0-16,0 4 0 15,-1 1-592-15,1 1-48 0,-1 4-16 0,0 0-12688 16,2 4-2528-16</inkml:trace>
  <inkml:trace contextRef="#ctx0" brushRef="#br0" timeOffset="73839.48">30441 15108 14735 0,'8'-8'640'0,"-4"4"160"0,0-1-640 0,0 1-160 0,-1 1 0 0,0 1 0 16,0-1 2304-16,1-3 448 0,3-2 64 0,1-5 32 16,1 0 144-16,-1-1 16 0,-2 3 16 0,-3-1 0 15,0 1-1296-15,-5 3-256 0,-1-1-48 0,-2-1-16 16,-1 3-944-16,-1 2-192 0,-1-1-32 0,-1 0-16 15,-1 1-224-15,0 2 144 0,-1 0-144 0,0 0 128 16,-2 3-128-16,2 2 0 0,-1-1 0 0,1 2 0 16,-2 2 0-16,2 1 0 0,1 1 0 0,2 2 0 0,-1 1 0 0,2-1 0 15,2 3 0-15,0 0 0 16,1 1 0-16,1 0-176 0,3 0 176 0,0-1-128 0,3 0-16 0,0-2 0 16,1 1 0-16,2-1 0 0,2 0-176 0,-1-2-48 15,3-1 0-15,0-3 0 0,0 1 144 0,0-3 32 16,-2 0 0-16,2-4 0 0,0 1 192 0,0-2 240 15,0-1-48-15,0-2-16 0,0 1 176 0,0-1 32 16,-2-1 16-16,-1 0 0 0,0 1-32 0,-1-1-16 16,-2 2 0-16,0-3 0 0,-1 4 64 0,-1 0 16 15,-1 0 0-15,0 2 0 0,-1-1-160 0,2 3-16 16,-1 2-16-16,1-1 0 0,-2 4-240 0,1-1 0 16,0 3 128-16,1 0-128 0,1 0 0 0,0 1 0 0,1 1 0 15,0-1 0-15,0 1 0 0,-4-9-128 0,0 0 128 0,0 0 0 16,0 0-128-16,0 0 128 0,0 0 0 0,0 0 0 15,54 41 0-15,-47-41 0 0,0-2 0 0,0 0 0 16,3-1 0-16,-3-3 0 0,2-1 0 0,-2 0 0 16,-2-1 0-16,1-1 0 0,0 1 0 0,-2-2 0 15,0 1 208-15,-3-1 0 0,1 2 0 0,-1-2 0 16,-2 0 112-16,-1 0 32 0,1 0 0 0,-2 0 0 16,0 1-16-16,1-1 0 0,-1 1 0 0,0 1 0 15,0 1-80-15,0 0-32 0,2-1 0 0,-2 3 0 0,2 1-224 0,1-1 144 16,0 3-144-16,-2 0 128 15,4 1-128-15,-2 1 0 0,2 0 0 0,1 0 0 16,0-2 0-16,3 4 0 0,-1-2 0 0,1 1 0 0,3-1-160 0,-2 0 160 16,2 0 0-16,1-1-144 0,2-2 144 0,-1 1 0 15,2 0 0-15,-1-3-128 0,1 3 128 0,0-4 0 16,0 2 0-16,-1-2 0 0,1 0 0 0,-2 2 0 16,-1-1 0-16,-1 0 0 0,-1 0 0 0,-1 0 0 15,0 0 0-15,-1 2 0 0,0 0 0 0,-4 0 0 16,1 0 0-16,-1 2 0 0,-4 0 0 0,2 1 0 15,-1 1 0-15,-2 0 0 0,2 2 0 0,-2 3 0 16,0-2 0-16,0 3 0 0,2 0 0 0,-2 0 0 0,1 2 0 16,1-1-128-16,1 2 128 0,-1-1 0 0,1 1 0 0,0-1 0 15,1 3 0-15,2-2 0 0,1 1 0 0,-1-1 0 16,1 0 0-16,-1-2 0 0,1 1 0 0,2-2 0 16,-2 1 0-16,0-1 0 15,1 0 0-15,-1-1-128 0,0 0 0 0,0-1 0 0,1 0 0 0,-3-3 0 31,1 3-384-31,0-4-64 0,0 2 0 0,-2 0-16 16,2-2-256-16,-2 0-48 0,2 1-16 0,0-1-12096 0,1 1-2416 0</inkml:trace>
  <inkml:trace contextRef="#ctx0" brushRef="#br0" timeOffset="74177.6">31300 14781 18431 0,'0'-5'1632'0,"0"1"-1312"0,0 3-320 0,-1-1 0 0,1 1 1808 0,-1 0 304 0,-4-2 48 0,1-2 16 0,-4 0 416 0,-5-1 96 15,-1 2 0-15,-5 3 16 0,0 2-1184 0,-3 2-240 16,1 2-64-16,0 4 0 0,1 2-752 0,2 0-144 16,-1 2-48-16,7 0 0 0,-1 0-272 0,5-1 0 15,1 2 0-15,4-1 0 0,3 0 0 0,0-13 0 0,0 0 0 16,0 0 0-16,0 0 0 0,55 58-256 0,-55-58 80 15,0 0 16-15,62 24 160 0,-62-24-208 16,47 13 80-16,-47-13 128 0,48 12 0 0,-48-12 0 0,45 14 0 0,-45-14 0 16,0 0 0-16,55 22 160 0,-55-22-160 0,0 0 160 15,0 0 48-15,0 0 16 0,0 0 0 0,0 0 0 16,0 0 32-16,-16 56 0 16,-3-47 0-16,-3-2 0 0,0 1-64 0,-1-1-16 0,1-1 0 0,-1-1 0 15,2 1-176-15,1-2 0 0,-1 1 0 0,1-3-19216 16</inkml:trace>
  <inkml:trace contextRef="#ctx0" brushRef="#br0" timeOffset="75325.28">21634 15959 4607 0,'-2'3'400'0,"2"-2"-400"0,0 2 0 0,0-2 0 0,0 2 1280 0,0 0 160 16,0 4 32-16,0 4 16 0,0 5 960 0,0 2 192 16,2-1 48-16,-1 0 0 0,0 0-320 0,1-1-48 15,2 1-16-15,0-3 0 0,-1-2-768 0,1 0-176 16,3 1-16-16,1-2-16 0,-8-11-512 0,0 0-112 16,0 0 0-16,0 0-16 0,0 0-112 0,0 0 0 15,59 46-16-15,-51-44 0 0,2-2-144 0,-3-2-32 16,-4 1 0-16,4-3 0 0,9 0 64 0,1-4 0 15,0 0 0-15,-3-2 0 0,-3 2-80 0,-1-2-16 16,0 0 0-16,0 0 0 0,-3 0-96 0,-2-1 0 0,1 2-16 0,-2-1 0 16,1 3 0-16,0-1 0 0,-1 1 0 0,1 0 0 15,-2 1-48-15,-1 2 0 0,1 0 0 0,-1 2 0 16,2 1-192-16,-1-1 0 0,2 4 128 0,0 1-128 16,0 1 0-16,-1 1 0 0,1 3 0 0,-1 0 0 15,2 2 0-15,-1 0 0 0,1 1 0 0,-1 2 0 16,0 0-160-16,-1-1 160 0,-1 0-128 0,0-3 128 15,-1 3-160-15,0-1 160 0,1-2-192 0,-3-1 192 0,2-1-144 0,1-1 144 16,0-3 0-16,-1-1-144 16,-2 0 144-16,0-2 0 0,1-3 0 0,-1 0 0 0,1 0 0 0,1-2 0 15,-1-1 0-15,-2-2 0 16,2 0 128-16,-1 0-128 0,2-2 160 0,-1 0-160 0,-1 2 208 0,3-2-48 16,0 0-16-16,1-1 0 0,0-2-144 0,0 0 160 15,1 2-160-15,0 0 160 0,1-1-160 0,1 1 0 16,1 0 0-16,1 1 0 0,2 3 0 0,-2 1 0 15,1 0 0-15,-2 4 0 0,1 2 0 0,-2 0 0 16,1 2 0-16,-1 4 0 0,2 1 0 0,-2 3 0 0,-2 3 0 16,1 1 0-16,-2-1 0 0,0 2 0 15,-1 2-128-15,-1 3 128 0,1 0-128 0,-3 1 128 0,1-1-160 0,2-3 160 16,-2-3 0-16,1-4 0 16,-1-2 0-16,-1-2 0 0,1-1 0 0,-1 1 0 0,2 0 0 15,-1-1 0-15,1 0 0 0,-1-1 0 0,2 1 0 16,0-2-448-1,1-1 0-15,4-1 0 0,4-2-18560 0</inkml:trace>
  <inkml:trace contextRef="#ctx0" brushRef="#br0" timeOffset="75658.08">23539 15768 5519 0,'-35'-11'496'0,"22"7"-496"0,2-1 2752 0,1 3 448 0,4 0 80 0,2 2 32 0,1 2-176 0,2-1-16 0,0 2-16 15,-2 0 0-15,0 1-656 0,-1 3-128 0,1 3-16 0,0 0-16 0,0 1-976 0,2 3-192 0,-1 2-32 31,2-16-16-31,0 0-544 0,2 52-96 0,-2-52-32 0,0 0 0 0,5 61-144 0,-5-61-48 0,0 0 0 16,9 63 0-16,-9-63-208 0,0 0 0 0,8 62 0 16,-8-62 0-16,0 40 0 15,0-22 0 1,0 1 0-16,2-4 0 0,-1 1 0 0,1-2-192 0,0-1 192 0,1-2-208 0,-3-11-448 0,0 0-96 0,0 0-16 0,0 0-17328 16</inkml:trace>
  <inkml:trace contextRef="#ctx0" brushRef="#br0" timeOffset="75846.92">23186 16095 20271 0,'-3'-2'1792'0,"5"-1"-1424"0,8 2-368 0,-3 1 0 16,1 0 2096-16,2-2 336 0,6 0 80 0,15-3 2096 31,10-2-1600-31,5 0-320 0,-2 3-64 0,-2 0-1680 0,-5 0-352 0,-37 4-64 0,64 0-16 0,-64 0-512 0,48 1 0 15,-48-1 0-15,0 0-11920 16,58 6-2496-16</inkml:trace>
  <inkml:trace contextRef="#ctx0" brushRef="#br0" timeOffset="76447.28">23943 15839 26719 0,'-1'-2'2368'0,"1"2"-1888"16,1 0-480-16,1 2 0 0,-1-1 2112 0,1 1 336 16,-2 2 64-16,1 3 16 0,0 3-768 0,-1 4-160 15,0-14-16-15,0 0-16 0,-4 58-800 0,4-58-144 16,-4 42-48-16,1-22 0 0,2 1-224 0,-2 0-48 16,1 1-16-16,1-3 0 0,0 1-160 0,-1-1-128 15,2-19 144-15,0 0-144 0,2 50 0 0,-1-35 0 16,0-3 0-16,1 0 0 0,-1-1 0 0,1-4 0 15,-1 0 0-15,0-1 0 0,1-2 0 0,-1 0 0 16,1-2 0-16,-1-1 0 0,1 0 0 0,-2-2 0 16,1 0 0-16,-1-4 0 0,1 0 0 0,1-2 0 0,-1-2 144 0,2-1-144 15,-2-1 176-15,2-2-48 0,0 2-128 0,0-2 192 16,1 0-192-16,2-1 176 0,-1 2-176 0,2 0 160 16,1 2-160-16,0 3 0 0,-1 2 0 0,2 0 0 15,0 3 0-15,1 2 0 0,-1 1 0 0,1 2 0 16,0 1 0-16,-10-4 0 0,0 0-176 0,0 0 176 15,0 0-176-15,53 38 176 0,-53-38-208 0,0 0 80 16,0 0 0-16,53 41 0 0,-53-41 0 0,0 0 0 16,0 0 128-16,55 30-208 0,-55-30 80 0,0 0 128 15,0 0-224-15,56 13 80 0,-43-13 16 0,-2-3 0 0,0-1 128 0,1-1-160 16,-1-2 160-16,0 0-160 0,-1-1 160 0,0-1 0 16,-1 1 0-16,-2-2 0 0,-2 1 0 0,0 1 0 15,-3 1 0-15,0-2 0 0,-4 1 0 0,-2-1 0 16,-1 1 0-16,-3-1 128 0,1 4-128 0,-1-2 192 15,-2 2-64-15,0 3 0 0,-1-1 32 0,1 3 16 16,-1 3 0-16,1 1 0 0,0 3 0 0,0 0 0 16,0 3 0-16,0 1 0 0,2 2 32 0,1 1 16 15,1 2 0-15,2-2 0 0,1 1-80 0,3-15-16 16,0 0 0-16,1 51 0 0,-1-51-128 0,0 0 0 16,0 0 0-16,26 64 128 0,-26-64-128 0,0 0 0 15,0 0 0-15,49 51 128 0,-49-51-128 0,0 0 0 16,50 25 0-16,-50-25 0 15,0 0-768-15,60 16-48 0,-38-14 0 0,-8 1-19056 0</inkml:trace>
  <inkml:trace contextRef="#ctx0" brushRef="#br0" timeOffset="77165.85">25308 16165 911 0,'-2'0'0'0,"0"0"0"0,0 0 0 0,2 0 0 0,3 0 4080 0,0 2 720 15,0-1 160-15,1 2 32 0,-4-3-2048 0,0 0-416 16,0 0-80-16,0 0-16 0,40 52-816 0,-40-52-160 0,0 0-48 0,0 0 0 16,0 0-624-16,24 58-128 0,-24-58-16 0,0 0-16 15,0 0-448-15,0 0-176 0,0 0 128 0,0 0-128 16,0 0 320-16,0 0-32 0,0 0 0 0,0 0 0 16,0 0 96-16,0 0 32 15,0 0 0-15,0 0 0 0,0 0-16 0,28 0 0 0,-27-4 0 0,2 0 0 16,-2-1-400-16,-1 0 128 15,0 0-128-15,3 0 0 0,3-1 0 0,0-1 0 0,-1 0 0 0,1-2 0 16,1 2 0-16,1-1-224 0,1-1 80 0,-1 1 16 16,2 1-176-16,-1 3-16 15,-2-1-16-15,0 3 0 0,0 0 64 0,1 1 16 0,-1 1 0 0,2 1 0 16,-3 2 256-16,1 1 0 0,-3 2 0 0,2 0 0 16,-2 1 0-16,-1 0 0 0,-1 0 128 0,0 0-128 15,1 0 272-15,-3-7-32 0,0 0-16 0,0 0 0 16,0 0-16-16,0 0 0 0,0 0 0 0,0 0 0 15,0 0-16-15,-6 44 0 0,3-43 0 0,0 1 0 0,2-2-48 0,0 0-16 16,-2-2 0-16,1-1 0 0,2 2-128 0,-1-3 192 16,1 1-192-16,0-3 192 15,1 1 96-15,1-3 32 0,1 0 0 0,-1-1 0 0,1 1-80 0,1-2-16 16,3 0 0-16,1 0 0 16,-3 0-48-16,2 1-16 0,3-1 0 0,0-2 0 0,0 2-160 0,0 2 0 0,0 1 0 0,-2 1 128 31,1 2-128-31,-2 0 0 0,1 1 0 0,-1 2 0 0,0 1 0 0,0-2 0 0,0 4 0 0,-1-1 0 15,1 3 0-15,-3 2 0 16,-4-6-128-16,0 0 128 0,0 0 0 0,0 0 0 0,0 0 0 0,0 0 0 16,33 65-128-16,-27-55 128 0,-6-10 0 0,0 0 0 15,0 0-192-15,0 0 16 16,0 0 16-16,43 51-12256 16,-34-44-2432-16</inkml:trace>
  <inkml:trace contextRef="#ctx0" brushRef="#br0" timeOffset="77507.89">25965 16124 28559 0,'0'-3'2544'0,"0"1"-2032"0,0 0-512 0,0 2 0 0,-2 0 1776 0,1-1 256 0,0-1 48 0,-2-1 16 0,-2 2-784 0,1 2-160 16,-3 4-16-16,2 2-16 15,-1 3-640-15,0 1-128 0,2 3-32 0,0 0 0 0,1 0-192 0,2 0-128 16,1 2 128-16,2-2-128 0,1-1 0 0,3-3 144 15,1-2-144-15,0 1 0 16,-7-9 144-16,0 0-144 0,0 0 0 0,0 0 144 16,69 25-144-16,-52-26 192 0,3-1-192 0,0-2 192 15,1-2-64-15,0-1-128 0,-1 0 192 0,0-1-64 16,-2-2 0-16,0 0-128 0,-2 0 192 0,-5 0-64 16,-1 2 64-16,-1-2 0 0,-4 1 0 0,-2 0 0 15,-3 0 48-15,-4-1 16 0,-3 2 0 0,0-1 0 16,-2 4-48-16,-2-3 0 0,-6 0 0 0,-3 0 0 15,0 0-48-15,1 1-16 0,-4 3 0 0,2-1 0 0,0 3-144 16,-1 2 160-16,3 2-160 0,0 0 160 0,4 1-160 0,1 3 0 16,2 1-160-16,1 0 160 15,3 3-528-15,0 0-16 0,3 2 0 0,1-2 0 16,1 0-672-16,3 0-144 0,4 0-32 0,0 0-16752 16</inkml:trace>
  <inkml:trace contextRef="#ctx0" brushRef="#br0" timeOffset="78249.82">26455 16193 26719 0,'10'-8'1184'0,"-6"4"240"0,0-1-1136 0,1 1-288 0,-4 1 0 0,-1-1 0 16,-3 0 1728-16,3-5 304 0,6 0 48 0,-2-6 16 15,-4 0-528-15,-1 1-96 0,-5 2-32 0,-2 4 0 16,-2 1-672-16,-3 4-128 0,-3 0-16 0,-1 3-16 15,2 3-224-15,1 1-32 0,2 2-16 0,0 0 0 16,0 2-160-16,4 1-48 0,-1-2 0 0,2 1 0 16,2 3-128-16,-2 1 0 0,2 0 0 0,3 3 0 15,-1-3 0-15,1 2 0 0,2-1 0 0,2 0-176 16,2-3 32-16,-1 0 0 0,3-2 0 0,-1-1 0 16,1-1-80-16,-1-3-16 0,4-2 0 0,-2-2 0 0,1-1 96 0,2-2 16 15,0-2 0-15,-1-1 0 0,-2-1 128 0,1-2 0 16,2 0 0-16,0-3-128 0,-3-1 256 0,0 0 64 15,3 0 16-15,-3-2 0 16,2-1 320-16,-2-1 64 0,-2-2 16 0,1-2 0 0,1-1 48 16,0-4 16-16,0-1 0 0,2-2 0 0,-4 1-224 0,0-1-64 15,-3 2 0-15,0 2 0 0,-1 4-192 0,-2 3-64 0,-1 4 0 0,1 3 0 16,0 4 32-16,-2 2 0 0,0 5 0 0,0 0 0 16,0 3-32-16,0 1-128 15,1 3 192-15,-3 2-64 0,3 2-128 0,-1 4 0 16,0 2 0-16,0 2 0 0,2 2 0 0,1-20 0 15,0 0 0-15,4 69 0 0,-4-69 0 0,0 0 0 0,17 77 0 0,-17-77 0 16,0 0-176-16,28 69 48 0,-28-69 0 0,0 0 0 16,0 0-64-16,57 65-16 15,-57-65 0-15,0 0 0 0,0 0 48 0,0 0 16 16,57 41 0-16,-57-41 0 0,0 0-32 0,53 10 0 0,-53-10 0 0,0 0 0 0,46 4-32 0,-46-4-16 16,34-2 0-16,-15-3 0 0,2 2 32 0,0-1 16 15,-3-2 0-15,2 0 0 0,-1-1 16 0,-4 0 0 16,-1-1 0-16,-4-1 0 15,-1-1 160-15,-5 1-192 0,-3-3 192 0,-2 0-192 16,-2 0 192-16,-3 1 0 0,-4-2 160 0,1 2-160 16,-3 2 192-16,-2 0-48 0,-1-1-16 0,-2 3 0 15,3 1 80-15,-1 2 16 0,1 2 0 0,0 2 0 16,0 2 96-16,4 2 32 0,0 4 0 0,2 1 0 16,1 2-144-16,7-11-16 0,0 0-16 0,-5 45 0 15,5-45-16-15,0 0 0 0,0 0 0 0,37 78 0 16,-37-78 160-16,0 0 16 0,0 0 16 0,62 58 0 15,-62-58-16-15,0 0 0 0,67 44 0 0,-67-44 0 0,0 0-336 0,72 37 144 16,-72-37-144-16,49 19 0 0,-49-19-160 0,47 14-144 0,-47-14-16 0,45 10-16 31,-45-10-1216-31,51 7-240 0</inkml:trace>
  <inkml:trace contextRef="#ctx0" brushRef="#br0" timeOffset="88914.7">15312 13378 9215 0,'1'-2'816'0,"1"0"-656"0,-1-1-160 0,-1 1 0 0,2 2 1120 0,-1-3 192 0,2 1 32 0,0-4 16 0,1 0 640 0,0 1 128 0,-2 2 32 0,-1 3 0 16,-2 1-304-16,-1 4-64 0,-2 0-16 0,0 4 0 15,0 2-512-15,-2 2-112 0,-1-1 0 0,0 3-16 16,3-3-352-16,-1 4-64 0,2 4-16 0,1 1 0 16,-1 1-368-16,0 2-80 0,2 0 0 0,-1-1-16 15,2 1-240-15,0-1 176 0,-3-1-176 0,5-2 160 16,-2 0-160-16,0-3 128 0,1 1-128 0,-1-2 128 0,0-2-128 0,-1-2 0 15,1 0 0-15,-2-2 0 16,1 0 176-16,0-2-48 0,-1-1-128 0,-1-1 192 0,2-1 144 16,-2 1 32-16,0 0 0 0,0-1 0 0,1 1 32 0,-1-2 16 15,-2 0 0-15,1-1 0 0,3 0-144 0,-1 0-16 16,1-2-16-16,1-1 0 0,0 2-112 0,0-4 0 16,3 1-128-16,0-2 192 0,1 0-192 0,2 0 176 15,1-2-176-15,-2 1 160 0,2-1-160 0,0 1 192 16,3 1-192-16,0-1 192 0,4 1-192 0,0 0 0 0,1 1 0 0,1 0 0 15,3 1 0-15,-1 1 0 0,2 0 0 0,1-2 0 16,3 4 0-16,3-2 0 0,3 1 0 0,-1 2 0 16,1 0 0-16,0-2 0 0,1-1 0 0,1-1 0 15,1 1 0-15,1-2 0 0,1 1 0 0,-1 0 0 16,-2-1 0-16,2 1 0 0,3-1 0 0,0 1 0 16,-1 0 0-16,0 3 0 0,-4 3 0 0,-1 0 0 15,2 1 0-15,-2-2 0 0,-1-1 0 0,-2 1 0 16,0 2 0-16,-1-3 0 0,-2-1 0 0,2-2 0 15,0-1 0-15,-2 1 0 0,-1 0 0 0,1 0 0 16,-3 0 0-16,1 0 0 0,-1 0 0 0,1 1 0 0,0-1 0 0,-4 0 0 16,1 0 0-16,-2 0 0 0,-2 2 0 0,-2-1 0 15,-1 1 0-15,-3-2 0 0,0 0 0 16,-2 0 0-16,-1-2 0 0,-1 1 0 0,-2-1 0 0,0 0 0 16,-1 0 0-16,0-1 0 0,-2-1 256 0,1 0-48 15,-1 0 0-15,1-2 0 0,-2 0 64 0,0-1 16 16,0 0 0-16,1-1 0 0,0-1-80 0,1-1-16 15,-1 1 0-15,2-1 0 0,-2-2-32 0,2 0-16 16,-1-1 0-16,1 0 0 0,-1-1-144 0,1 0 192 0,0-3-192 16,0 1 192-16,0 1-192 0,-1-1 192 0,0-2-192 0,1 1 192 15,-2 2-48-15,2-2 0 0,0-3 0 0,0 0 0 16,-1-1 32-16,1 2 0 0,1 2 0 0,-1-1 0 16,2-6-176-16,0 0 192 0,-1 1-192 0,-1 1 192 15,0 4-192-15,-2-1 0 0,1 5 0 0,-1 0 0 16,1 3 0-16,-2 1 128 0,0 3-128 0,-2-2 0 15,4 4 128-15,-2-1-128 16,-2 2 0-16,1-1 128 0,-3 1-128 0,1 1 0 0,1 0 144 0,-2 1-144 0,1 0 128 16,-1-1-128-16,0 2 128 0,-3 0-128 0,0 1 128 0,-2-2-128 15,-1 1 128-15,-2-1-128 16,-1 1 128-16,-1 1-128 0,-3 0 160 0,-1 0-160 16,-1 0 176-16,-3 1-176 0,-2 1 192 0,-3 1-192 0,0 1 176 0,-4-1-176 15,-3 2 160-15,0 2-160 16,0 0 128-16,-4 1-128 0,-3 0 0 0,0 0 144 15,0 0-144-15,0-1 0 0,2-3 144 0,-1-1-144 0,2-1 0 0,0 0 128 16,1-1-128-16,0-1 0 0,0 0 128 0,2 0-128 16,0-1 128-16,-2 1-128 0,3 0 0 0,-1 0 0 15,2 0 0-15,2-2 0 0,3 0 0 0,1-1 0 0,3 1 0 0,2 0 0 16,0-1-176-16,3 0-96 0,2 0-32 0,0 0 0 47,1 2-880-47,1-1-176 0,-1 4-48 0,2-1-18608 0</inkml:trace>
  <inkml:trace contextRef="#ctx1" brushRef="#br0">6597 18784 0,'0'0'0,"0"0"15,-55-5-15,55 5 16,0 0 0,-73 7-1,73 24 1,45 4 0</inkml:trace>
  <inkml:trace contextRef="#ctx0" brushRef="#br0" timeOffset="132896.15">102 16257 11055 0,'-5'3'976'0,"2"-3"-784"0,3 0-192 0,-3-3 0 0,1 3 768 0,-2 0 128 0,-2 0 0 0,-3 0 16 16,-2 0 992-16,-3 0 192 15,-1 0 32-15,2 0 16 16,1 0-720-16,2-4-144 0,-2 4-16 0,2 0-16 0,0 4-96 0,1-4-32 0,-3 0 0 0,-1 0 0 16,1 0-160-16,0 0-16 15,-4 0-16-15,-1 0 0 0,2 0-288 0,0 0-64 16,-4 0-16-16,1-4 0 0,-1 2-240 0,-4-1-32 0,6 3-16 0,-5-3 0 16,7-6-16-16,-2 1 0 15,2 0 0-15,1-1 0 0,2 1 0 0,1-1-16 0,-1 3 0 0,4 1 0 16,-1-4-64-16,4 1-16 0,-3 1 0 0,1 5 0 15,2-1-160-15,2 0 0 0,-3 1 144 0,3-1-144 0,0-1 0 0,1-1 0 16,-1 2 0-16,1 3 0 16,0 0 0-16,2 0 0 0,0 0 0 0,0 0 0 15,2 3-672-15,-2 0-48 0,2-1-16 0,1 5-15984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3T16:49:26.9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context xml:id="ctx1">
      <inkml:inkSource xml:id="inkSrc6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3T16:55:17.813"/>
    </inkml:context>
  </inkml:definitions>
  <inkml:trace contextRef="#ctx0" brushRef="#br0">12459 13276 911 0,'-2'-6'0'0,"1"2"0"0,-1 1 0 0,2 2 0 0,0 0 896 0,0-1 80 0,-1 1 32 0,1-2 0 0,-2-1 704 0,2-3 144 15,-1 2 16-15,2 0 16 0,-2 0-416 0,1 0-96 16,0 3-16-16,-1 0 0 0,-1 2-80 0,2 0-32 15,-1 1 0-15,1 0 0 0,0 2-128 0,1 1-32 16,-1 4 0-16,2 0 0 16,-1 5-320-16,2-1-80 0,-2 5-16 0,1 0 0 0,-1 2-112 0,-1-19-32 15,0 0 0-15,2 66 0 0,-4-48-80 0,-1 4-32 0,0 2 0 0,-1 3 0 16,0 1 32-16,0-1 16 16,-2-2 0-16,2 0 0 0,0 1-144 0,-1-4-16 0,0 1-16 0,0-2 0 15,4-1-96-15,-2-3-32 0,0 0 0 0,1-1 0 16,4-4-32-16,0 1-128 0,-2-3 192 0,0 0-64 15,1-3 192-15,-1 0 48 0,2-1 0 0,-1-1 0 16,-1-2 48-16,0 0 16 0,1 0 0 0,2-2 0 16,-1-1-112-16,2 0-32 0,2-1 0 0,1 1 0 15,0-3-48-15,0 1-16 0,0-2 0 0,1 0 0 16,-1 0-16-16,2-1 0 0,-1 1 0 0,1-1 0 0,1-1-80 0,0 0-128 16,1 2 176-16,0-2-176 0,1 2 160 0,-1 1-160 15,3 2 128-15,0-1-128 0,0 4 0 0,2-1 0 16,1 1 0-16,1 1 0 15,2-1 0-15,0 1 0 0,1 0 0 0,-1-2 0 16,2 2 0-16,2-3 0 0,-1 0 0 0,1 2 0 16,1-1 0-16,2 0 0 0,0 1 0 0,1 1 0 0,-1-2 0 0,1 2 0 15,1 0 0-15,-1 0 0 16,1-1 0-16,0 3 0 0,-2-1 0 0,-1 2 0 0,0-2 0 0,1 0 0 16,2 2 0-16,1-5 0 0,-2 2 0 0,-1-3 0 15,0-1 0-15,1-1 0 0,-1-1 0 0,0-1 0 16,1 0 0-16,-4 0 0 0,0 1 0 0,-1 0 0 15,-2 0 0-15,0 0 0 0,0 0 0 0,0 1 0 16,-1-1 0-16,0 0 0 0,-2 2 176 0,4-1-48 16,-1 1-128-16,1-2 192 0,4 1-64 0,-2 0-128 0,0 0 176 0,-2 1-176 15,1-1 128-15,-2 1-128 0,-1 0 0 0,-2-1 0 16,-1 1 0-16,-3-1 0 0,1 1 0 0,-1-2 0 16,-2 2 128-16,3-1-128 0,-1 1 0 0,0-1 0 15,1 2 0-15,-2-1 0 0,0 1 128 0,-2 0-128 16,-1-1 0-16,0-1 0 0,-2 1 0 0,2 1 0 15,0-2 0-15,-3 1 0 0,-1 0 0 0,-1-1 0 16,1 1 0-16,3-2 128 0,-2 2-128 0,1-2 0 16,2 1 128-16,0-1-128 0,1 2 0 0,-1 0 0 15,0-1 0-15,1 1 0 0,1 1 0 0,-3 0 0 16,3-3 0-16,-2 2 0 16,0-2 0-16,1 3 0 0,-1-2 0 0,0 1 0 15,1 0 0-15,-1-2 0 0,-3 1 128 0,0-1-128 0,-1 1 0 0,-1-1 0 0,1 1 144 0,-3 0-16 16,-3 0-128-16,0-1 192 15,0-1 48-15,-2 1 0 0,2-1 0 0,-1-2 0 16,1 2 0-16,-2-2 0 0,1-1 0 0,1 0 0 16,0-1-48-16,0-2 0 0,-1-1 0 0,1-1 0 15,-2 1-16-15,1-2-16 0,-1 2 0 0,0-2 0 0,0 2 0 0,-1-3 0 16,2 0 0-16,0 0 0 0,-1 0-160 0,2-1 128 16,-1 1-128-16,1-4 128 0,3-6-128 0,-1 0 0 0,3-2 0 0,0 2 0 15,1 3 0-15,0 0 0 0,-2 3 0 0,0 1 0 16,0 3 0-16,-1 2 0 0,0 0 0 0,0 3 0 15,-2 1 0-15,-1 1 0 0,0-3 0 0,0 4 0 16,-1-1 0-16,-1 3 0 0,1-2 128 0,-3 0-128 16,-1 1 0-16,1 1 0 0,-1-1 144 0,-3 1-144 15,1 1 0-15,-1-1 144 0,-1 1-144 0,0-1 0 16,-1 1 144-16,-2-1-144 0,0 1 0 0,-2-1 144 16,-1 0-144-16,1-1 0 0,-3 2 0 0,0 1 0 15,2 0 0-15,-6-1 0 0,-2 1 128 0,-2-1-128 0,-1 1 0 0,-2 0 0 31,0-1 0-31,-3 0 0 0,0 1 0 0,-10 0 0 0,-7 0 0 0,8 2 0 0,16 0 0 0,-4 3 0 16,-5-2 0-16,1 2 0 0,1 0 0 0,-2 1 0 16,1 1 0-16,-2-3 0 0,1 3-160 0,2 0 160 15,0 1 0-15,0 1-144 0,3-1 144 0,-2 1 0 16,-1-2-144-16,1 1 144 0,4 1 0 0,-4-1 0 16,0-1-144-16,2 0 144 15,0-1 0-15,-1 0 0 0,0-1 0 0,1 0 0 0,4 0 0 0,-3 1 0 16,-2-1 0-16,0-1 0 0,1 3 0 0,-1-2 0 15,0 1 0-15,-1-1 0 0,0-1 0 0,1 1 0 16,-2-1 0-16,2-1 0 16,2-1 0-16,2 2 0 0,2-2 0 0,4-2 0 0,0-1-256 0,4 0 16 0,3 2 0 0,1 0 0 47,3-2-400-47,1 0-64 0,0 2-32 0,4 2-18544 0</inkml:trace>
  <inkml:trace contextRef="#ctx0" brushRef="#br0" timeOffset="1000.98">14460 13269 12895 0,'3'-1'1152'0,"-2"1"-928"0,-1 0-224 0,0-2 0 0,0 2 832 0,0-1 112 0,0-2 16 0,2 0 16 16,1-3 224-16,1-2 32 0,3 0 16 0,1-2 0 15,2-2-32-15,3 1 0 16,3-3 0-16,2-3 0 0,6-1-176 0,3-4-32 16,0 0-16-16,0 1 0 0,-2 1-384 0,3-4-80 0,6-4-16 0,3-2 0 15,-3 2-96-15,0 1-32 0,1-1 0 0,6-6 0 16,7-6 16-16,7-5 0 15,3-3 0-15,3-3 0 0,-2 0 16 0,2-3 0 0,-3 5 0 0,-2-2 0 0,4-1 48 0,6-6 16 16,9-6 0-16,3-5 0 0,2 0-80 0,1-2-16 16,3 1 0-16,2-4 0 0,-5 8-224 0,7-8-160 15,5-3 192-15,4-5-192 0,5 0 128 0,3 0-128 16,0 0 0-16,-13 13 0 0,-17 12 0 0,16-9 0 16,22-16 0-16,12-9 0 0,5 2 0 0,-7 3 0 15,-11 11 0-15,-8 6 0 0,5-2 0 0,10-6 0 16,8-9 0-16,6-1 0 0,-3 7 0 0,-9 5 0 15,-12 10 0-15,-47 27 0 0,-5 3 128 0,2-2-128 16,4-3 144-16,11-4-144 0,19-8 368 0,23-13-32 0,1-1 0 0,6-3 0 16,13-5-32-16,6-2-16 0,3-2 0 0,-18 9 0 15,-21 8-64-15,-3 5-16 0,8-2 0 0,5 1 0 16,-1 3-16-16,-24 9 0 16,-26 11 0-16,5-2 0 0,4-5-32 0,10-5-16 0,5 1 0 0,-4 1 0 15,-11 6-144-15,-24 11 192 0,-12 6-192 0,-3 0 192 16,5-2-192-16,1-1 0 0,-2-1 0 0,-3 2 0 15,-7 2 0-15,-3 3 0 0,-8 1 0 0,-5 3 0 16,-5 1 0-16,-5 3 0 0,-3 0 0 0,-4 2-176 16,-2 1-48-16,-2-2-16 0,-2 2 0 0,-1 2 0 15,-2 2-816-15,0 0-160 0,-2 0-48 0,-1 3-16272 16</inkml:trace>
  <inkml:trace contextRef="#ctx0" brushRef="#br0" timeOffset="2061.6">22490 7700 6447 0,'0'4'576'0,"-2"0"-576"0,-1 1 0 0,2-1 0 0,1-1 656 0,0 0 32 0,0 2 0 0,-3 4 0 16,0 3 320-16,-1 11 64 0,-3 5 16 0,0 2 0 16,0 1 384-16,0 0 64 15,0 0 32-15,0-1 0 0,1-1-640 0,0 0-128 0,1 0-32 0,-2-2 0 16,0 0-224-16,0-1-48 0,-2 0-16 0,2-2 0 16,0-2-144-16,-1 2-16 0,-1 1-16 0,1 0 0 15,2-6-128-15,0-2-32 0,-1 4 0 0,0 0 0 0,0 2 112 0,-1-1 32 16,2 1 0-16,0-2 0 0,4-1 176 0,3-2 48 15,2-1 0-15,2-3 0 0,2 0 320 0,5-2 64 16,-1-2 0-16,3-3 16 0,0 1 192 0,2-2 48 16,-2-2 0-16,2 0 0 0,-2-1-224 0,0-1-32 15,0-1-16-15,0-1 0 0,2 0-304 0,-2 0-48 0,0-1-16 16,-1-1 0-16,-1 1-176 0,0-2-32 16,-1 2-16-16,0-4 0 0,-1 2-112 0,0 1-32 0,-2-1 0 0,1 1 0 15,-2 1-144-15,0 0 0 0,0 1 0 0,-3-2 0 16,1 1 0-16,-1-1 0 0,-1 1 0 0,-2 0-176 31,2-2-912-31,-2 0-176 0,1 0-32 0,-2 0-10144 0,0-1-2016 0</inkml:trace>
  <inkml:trace contextRef="#ctx0" brushRef="#br0" timeOffset="2374.65">22057 8348 11967 0,'10'-2'528'0,"-3"-1"112"0,2 0-512 0,-1 0-128 0,-1 2 0 0,0-1 0 0,1 1 2192 0,4-3 416 0,11-2 80 0,8-1 0 0,11-3 384 0,9-1 80 15,1-1 16-15,-2 1 0 0,-4 1-1248 0,-3 0-240 0,-6 2-48 0,-6 2-16 16,-6 1-880-16,-5 0-176 15,-6 2-48-15,-3 1 0 16,-2 0-384-16,-5 1-128 0,0-1 0 0,-2 4 0 31,-2-2-576-31,0 1-192 0,-2 2-16 0,-1-2-16560 0</inkml:trace>
  <inkml:trace contextRef="#ctx0" brushRef="#br0" timeOffset="2691.92">22802 8370 8351 0,'-2'1'176'0,"2"-1"32"0,2 0 16 0,-1 0 32 0,2 0-256 0,-1-1 0 0,0-1 0 0,4 2 0 0,4-1 2704 0,4-1 496 15,4 1 112-15,2-2 16 16,3-1-496-16,-2 1-80 0,3-1-32 0,-1 0 0 0,-1 1-992 0,-1 0-208 16,1 0-48-16,-4 0 0 0,-1 2-832 0,-2-1-160 15,1 2-32-15,-2 0-16 0,-1 2-624 0,-3-1-112 16,-2 1-16-16,-1 0-16 31,-3 1-2016-31,1 2-400 0</inkml:trace>
  <inkml:trace contextRef="#ctx0" brushRef="#br0" timeOffset="2892.06">22735 8580 23951 0,'13'-1'1056'0,"-6"-1"224"16,2 1-1024-16,-2-2-256 0,-2 2 0 0,0-2 0 0,0 0 2112 0,7-1 384 16,6-3 64-16,5-2 0 0,3-2-688 0,1 1-144 15,-3 0-16-15,-1 3-16 0,-5 0-1088 0,-1 3-224 16,-1 1-32-16,-4 1-16 0,-3 2-336 16,-2 2-128-16,-1 1 0 0,-1 1-17776 15</inkml:trace>
  <inkml:trace contextRef="#ctx0" brushRef="#br0" timeOffset="5094.12">23679 7533 5519 0,'-3'-1'496'0,"3"-1"-496"15,2 1 0-15,-2 1 0 0,1-1 1200 0,-1-1 144 0,2-1 16 0,-2 1 16 0,1-3 816 0,-1 2 176 0,1 1 16 0,1 0 16 16,-1 1-528-16,1 2-96 16,-2 1-32-16,1 2 0 0,0 0-592 0,-1 3-128 0,0 2-32 0,2 2 0 15,-2 2-288-15,0 2-48 0,0 5-16 0,0-20 0 16,0 0-256-16,-2 69-48 0,1-52-16 0,1 3 0 16,0-20-176-16,0 0-144 0,0 86 192 0,0-86-192 15,4 82 0-15,-4-82 0 0,6 86 0 0,-6-86 0 0,4 71 0 0,-4-71 0 31,0 0-192-31,9 72 192 0,-9-72-144 0,0 0 144 0,0 0-128 0,7 61 128 0,-6-51 0 0,-2-2 0 16,-1 2 0-16,1-2 0 0,-1-1 0 0,0 1 0 31,-3-3 0-31,1-1 0 0,1-1 176 0,0-3 16 0,1 0 0 0,-1-4 0 0,0 0 704 0,0-3 128 16,2 0 48-16,-1-3 0 0,0 1-48 0,2-1-16 16,0-1 0-16,1 0 0 15,0-1-576-15,2 1-112 0,1 0-32 0,1 0 0 0,0-1-288 0,4 1 0 16,2 0 128-16,2 1-128 15,2-2 0-15,1 3 0 0,-1 0 0 0,2 1 0 16,3 2 0-16,0 0-256 0,0 3 80 0,-1 1 16 0,0 2-144 0,-2 0-16 0,-3 2-16 0,0 1 0 31,-1 2 80-31,-3 0 0 0,0 2 16 0,-2 2 0 0,-2 1 32 0,-2 1 0 0,-4 2 0 0,-2-2 0 16,0 2 208-16,-4-1-176 16,-2 3 176-16,-5-3-160 15,0 2 160-15,-4-1 0 0,-3 1 0 0,-2-1 0 16,-4 1 0-16,0-1 144 0,-3-1-144 0,2 3 160 15,2-4 80-15,2 2 16 0,2-2 0 0,6-3 0 16,1-1-96-16,2 2-16 0,2-3 0 0,-1 1 0 16,3-2-592-16,1 0-128 0,2 0-32 0,2-1-10768 15,2-1-2144-15</inkml:trace>
  <inkml:trace contextRef="#ctx0" brushRef="#br0" timeOffset="5620.97">24099 8231 11055 0,'3'-3'976'0,"1"0"-784"0,-1 2-192 0,-1 0 0 0,0-1 896 16,2 1 128-16,5-5 16 0,5-1 16 0,3-1 912 0,2-2 176 15,0 1 32-15,-2 2 16 0,-2 2-656 0,-3 2-144 16,-3 1-32-16,-2 4 0 15,-1 2-448-15,-4 3-80 0,-1 2-32 0,-4 0 0 0,-1 1-496 0,-2 3-112 16,-4 1 0-16,-1 2-16 0,-2 1-176 0,1-2-272 16,2-4 64-16,-2 1 16 15,0 0 192-15,-1 1-192 0,0 1 192 0,3-2-192 0,3-1 192 0,0-1 160 16,3 0-32-16,0 0 0 0,2-2 144 0,2-1 32 16,3-1 0-16,0-2 0 0,1-1 256 0,1 0 48 15,2-2 16-15,1 0 0 0,2 1 80 0,0-2 0 0,1 1 16 16,0-1 0-16,1 0-80 0,-1 0-32 0,0 0 0 0,1 0 0 15,-1 0-176-15,2 0-48 0,1-1 0 0,0-1 0 16,-3 1-80-16,2 0-32 0,1 1 0 0,-1-3 0 16,-1 1-144-16,1 0-128 0,-3-1 192 0,0 1-192 15,0 1 0-15,-2-2 0 0,-1 0-192 0,0 0 48 16,-1 2-1648 0,-2 0-336-16</inkml:trace>
  <inkml:trace contextRef="#ctx0" brushRef="#br0" timeOffset="6082.89">23238 8765 11967 0,'-1'0'1072'0,"1"0"-864"0,1 0-208 0,2 0 0 0,0-1 1168 0,0 1 192 0,1 0 48 0,5 0 0 15,6-2 1504-15,6 1 304 16,8-1 64-16,2 0 16 0,4 0-864 0,3-1-160 0,4 2-32 0,2-2-16 15,4 2-928-15,-1-2-176 0,0 2-32 0,-1-4-16 16,2 2-592-16,-3-1-112 0,-2 1-32 0,-4 1 0 16,1-1-128-16,1 0-16 0,-2 2-16 0,2-1 0 15,-1 2-16-15,-3-1 0 0,-1 1 0 0,0-2 0 16,-2 2 48-16,-3-4 16 0,0 1 0 0,1-1 0 16,-1 1 0-16,0-1 0 0,-1 0 0 0,-3 1 0 0,-3 1-224 0,-1 2 144 15,-4 0-144-15,0 0 128 0,-2-1-128 0,-3 1 0 16,-2 3 0-16,-3 0 0 0,-2 0-176 0,-3-1-64 15,-1 4-16-15,-3-2 0 32,-1 2-432-32,-1 0-80 0,-2 1-32 0,0 0-18016 0</inkml:trace>
  <inkml:trace contextRef="#ctx0" brushRef="#br0" timeOffset="7428.98">23703 9325 1839 0,'2'-2'160'0,"-2"1"-160"0,1 1 0 0,-1-2 0 0,0 2 896 0,1-1 160 0,1 1 32 0,-2-1 0 0,3-2 592 0,-2 0 128 16,2 0 32-16,-3 0 0 0,1 0 96 0,-1 1 32 0,0-1 0 0,-1 0 0 16,1 2 80-16,-3-2 0 0,0 1 16 0,-1 1 0 15,-2-1-208-15,-2 1-32 16,-2 2-16-16,-3-1 0 0,-2 2-640 0,-4-1-128 15,1 2-16-15,-2 0-16 0,-1 1-640 0,-2 3-128 0,-2 2-32 0,2-1 0 16,2 1-208-16,1-1 0 16,2 3 0-16,0 1 0 0,-1-1 0 0,4 2 0 0,1-1 0 15,4-2 0-15,1-1 0 0,4-1-160 0,0 2 160 0,5 0-128 16,2-1-224-16,3-1-32 0,3 1-16 0,3-2 0 31,3-2-144-31,3-1-32 0,3 1 0 0,4-1 0 0,3-3 384 0,1 2 64 0,6 0 128 0,0 0-208 16,1 0 208-16,-4 1 0 0,-3 0 144 0,-1 0-144 15,0 2 160-15,-27-6-160 0,49 16 160 0,-49-16-160 16,0 0 160-16,0 0-160 0,65 38 160 0,-58-28-160 16,-1-2 128-16,-5 1-128 0,-2-1 0 0,-3 1 0 15,-2-2 320-15,-1 0-16 0,-3 0-16 0,-2-2 0 16,-1 2 208-16,-4-1 32 0,0-2 16 0,-1 2 0 0,-1-2-80 16,-1 0-16-16,2-1 0 0,0-1 0 0,2 0 16 0,-1 0 0 15,3-4 0-15,1 1 0 0,1-2-304 0,0 0-160 16,4 1 160-16,-1-3-160 0,5 3-192 0,0-1-144 15,0-2-32-15,1 3-11584 16,1 2-2320-16</inkml:trace>
  <inkml:trace contextRef="#ctx0" brushRef="#br0" timeOffset="8347.56">24192 9477 11055 0,'-3'-1'976'0,"2"-1"-784"0,-1 2-192 0,2 0 0 0,0-1 1280 0,0 1 224 0,-1 0 32 0,1 1 16 16,-2 1 704-16,1-1 144 0,0 3 32 0,-2 2 0 0,0 1-608 16,0 3-112-16,2 0-32 0,-1 3 0 15,1-1-544-15,1 2-112 0,0 3-32 0,-2-1 0 16,2 1-272-16,0 0-48 0,-1 0-16 0,1 1 0 16,0 1-288-16,0-3-64 0,0 1-16 0,0-2 0 15,0 0-288-15,0 1 0 0,1-4 128 0,-1 0-128 16,2-1 0-16,-2-1 0 0,1 0 0 0,1-2 0 0,-1 1 128 0,-1-2-128 15,0 0 0-15,2-2 0 0,-2 0 0 0,1-2 0 16,-1-1 0-16,0 1 0 0,-1-1 0 0,-1-1 0 16,1 0 128-16,-2-1-128 0,0 2 128 0,-1-4-128 0,0 1 192 15,-2 0-192 1,2-1 128-16,-1-1-128 0,3-1 0 0,-3 1 0 0,4 0 0 0,0-1 0 0,-1-1 0 0,2-1 0 16,0-1 128-16,2 0-128 0,0-2 0 0,3 1 0 15,2-2 160-15,1 0-160 0,2-3 128 0,1 2-128 16,1 1 0-16,0 0 0 0,3 2 0 0,-1-1 0 15,0 2 0-15,0 2 0 0,-1 3 0 0,1 2 0 16,-2 2 0-16,3 0 0 0,0 3-144 0,-1-1 144 16,3 2 0-16,2 2 0 0,-19-8-128 0,0 0 128 15,0 0 0-15,57 47-192 0,-48-36 192 0,-2 2-160 0,-3 1-112 0,-2-1-32 32,-4-1 0-32,-1 1 0 0,-2 0 80 0,-4-2 16 0,2 0 0 0,-4 1 0 0,-5 0 208 0,-1 1 0 15,0-2 0-15,-1-1 0 0,0 0 416 0,-1-1-32 31,4-2 0-31,2-2 0 0,2 1 128 0,2-3 32 0,1-2 0 0,1-1 0 0,3 0-544 0,-1-1 0 16,1-2 0-16,0 0 0 16,1 0-832-16,0 0-208 0,0 1-48 0,1 2-15808 0</inkml:trace>
  <inkml:trace contextRef="#ctx0" brushRef="#br0" timeOffset="8774.54">24535 9890 12895 0,'9'-7'576'0,"-5"2"112"0,2 1-560 0,-2 0-128 0,0 3 0 0,-1-1 0 0,3-1 1984 0,1 0 352 0,5-1 80 0,4-1 16 0,2-1-32 0,-1 2 0 16,-1 2 0-16,-2 2 0 0,-3 2-960 0,-2 0-192 15,-4 3-32-15,-2 2-16 0,-2 1-752 0,-2 2-160 16,-6 3-32-16,-1 0 0 16,-4 1-528-16,-2 1-112 0,-1 1-32 0,2-3 0 15,2-2-400-15,2-4-80 0,2 0 0 0,0 0-16 0,-2 1 624 0,0 1 128 16,-3 4 32-16,2-1 0 0,2 3 688 0,2-3 144 15,3 0 16-15,3-3 16 0,5 0 224 0,2-3 32 16,1-1 16-16,4-2 0 0,2 1 96 0,0-1 32 0,1-1 0 0,1-2 0 16,-1 1-608-16,1 0-112 0,-5-1-32 0,3 2 0 15,0-1-64-15,2-1 0 0,0 2-16 0,-2-2 0 16,0 1-112-16,-1 2-32 0,-1 0 0 0,0-2 0 16,-3 2-160-16,0-2-272 0,-2 2 64 0,0-1 16 31,0 0-1056-31,0 0-208 0,-1-1-32 0,-2 2-16128 0</inkml:trace>
  <inkml:trace contextRef="#ctx0" brushRef="#br0" timeOffset="10306.37">23320 6315 12895 0,'-4'2'1152'0,"1"-1"-928"0,-1 1-224 0,3 0 0 0,-1 1 1472 0,1 0 240 0,-1 1 48 0,1 5 16 0,-2 4 752 0,-1 5 160 15,-2 5 16-15,2 1 16 0,1 1-448 0,-1 0-96 16,1-2 0-16,2 0-16 0,-1-2-1136 0,4-1-208 31,-2-2-48-31,1-2-16 0,1-4-416 0,-1 0-80 0,0-1 0 0,1-3-16 0,-1-1-240 0,-1-2 0 31,2-1 0-31,-2-3-12016 16,0-2-2320-16</inkml:trace>
  <inkml:trace contextRef="#ctx0" brushRef="#br0" timeOffset="10758.66">23573 6519 17503 0,'9'-4'384'0,"-5"1"64"0,-1 0 32 0,1 0 32 0,-1 0-512 0,0 0 0 0,-1-1 0 0,4-3 0 16,3-4 3472-16,-1-5 608 0,1-3 112 0,-5 0 32 0,-1 1-1728 0,-5-1-320 15,-1-2-80-15,-2 0-16 16,-4 0-1312-16,-2 0-256 0,-3 0-48 0,-2-2-16 0,1 3-240 0,-4 0-48 16,0-1-16-16,-3 1 0 0,-2 3-144 0,-2 2 192 15,0 4-192-15,-5 2 192 0,-3 8-192 0,-5 4 128 16,-4 6-128-16,-3 10 128 0,-4 8-128 0,-5 8 0 15,-3 6 0-15,2 6 0 0,6-1 0 0,11-5 0 16,6-3 0-16,3 6 0 0,5 8 128 0,5 2-128 16,9-2 0-16,7-2 128 0,8-6-128 0,6-3 0 15,-10-41 0-15,41 76 0 0,-41-76 0 0,63 55-144 0,-63-55 144 16,87 39-160-16,-87-39 160 0,100 20-192 0,-100-20 192 0,103 2-192 16,-49-7 192-16,-1-3 0 0,0-3 160 0,-3-2-160 15,0-3 288-15,-2-3-32 0,-3-3-16 0,-5-2 0 16,-5 0 240-16,-5-1 48 0,-4-2 16 0,-4 0 0 15,-4-1 160-15,-4-3 48 0,-3 0 0 0,-2-3 0 16,-3 0 48-16,-5-4 16 0,-1-2 0 0,-4 1 0 16,-5-1-112-16,-1 3 0 0,1 4-16 0,-4 3 0 15,-1 2-384-15,0 2-80 0,-1 5-16 0,1 3 0 16,-3 4-720-16,-1 2-128 0,0 2-48 0,-5 3-15024 16,-4 3-3008-16</inkml:trace>
  <inkml:trace contextRef="#ctx0" brushRef="#br0" timeOffset="73445.17">21307 4128 4607 0,'2'2'400'0,"-2"-2"-400"0,0 0 0 0,0 0 0 0,0 0 544 0,0 0 32 16,1 0 0-16,-1 0 0 0,3 0 1072 0,0 0 208 15,1 0 64-15,0 0 0 0,0-2-448 0,2 2-64 16,-6 0-32-16,0 0 0 0,0 0 80 0,0 0 16 16,0 0 0-16,41-2 0 0,-32 0-320 0,-1 1-64 15,-8 1-16-15,0 0 0 0,0 0-576 0,0 0-112 16,47-4-32-16,-47 4 0 0,0 0-208 0,0 0-144 15,41-2 192-15,-41 2-192 0,0 0 0 0,0 0 0 16,52-4 0-16,-52 4 0 0,0 0 0 0,47-6 0 0,-47 6 0 0,0 0 0 16,46-5 0-16,-46 5 0 0,0 0 0 0,50-3 0 15,-50 3 304-15,0 0-48 0,46-2-16 0,-46 2 0 16,0 0-32-16,0 0 0 0,60 0 0 0,-60 0 0 16,0 0-208-16,48 2 0 0,-48-2 0 0,0 0 0 15,50-2 0-15,-50 2 0 0,0 0 0 0,54-5 0 16,-54 5-144-16,40-7 144 0,-40 7 0 0,39-7-144 15,-39 7 144-15,36-7 0 0,-36 7 0 0,36-6 0 0,-36 6 0 0,0 0 0 16,53-7 0-16,-53 7-128 16,35-6 128-16,-35 6 0 0,0 0 0 0,44-7 0 0,-44 7 0 0,34-6 0 15,-34 6 0-15,0 0 0 0,48-5 0 0,-48 5 0 16,0 0 0-16,46-4 0 0,-46 4 0 0,0 0 0 16,50-2 0-16,-50 2 0 0,0 0 0 0,49 0 0 15,-49 0 0-15,0 0-128 0,51 3 128 0,-51-3 0 16,0 0 0-16,48 3 0 0,-48-3 0 0,0 0 0 15,51 3 0-15,-51-3 0 0,0 0 0 0,51 0 0 16,-51 0 0-16,0 0 0 0,55-3 0 0,-55 3 0 0,36-6 0 0,-36 6 0 16,0 0 0-16,54-5 0 15,-54 5 0-15,38-6 0 0,-38 6 192 0,36-6 0 0,-36 6 16 0,35-4 0 16,-35 4 0-16,0 0 0 0,52-4 0 0,-52 4 0 16,0 0-32-16,54-2-16 0,-54 2 0 0,0 0 0 15,56 0-160-15,-56 0 0 0,0 0 0 0,58 0 128 16,-58 0-128-16,0 0 0 0,55-1 0 0,-55 1 0 15,0 0 0-15,53 1 0 0,-53-1 0 0,0 0 0 16,59 3 0-16,-59-3 0 0,0 0 0 0,52 3 0 16,-52-3 0-16,0 0 0 0,61 6 0 0,-61-6 0 0,0 0 0 0,68 7 0 15,-68-7 128-15,0 0-128 0,69 7 176 0,-69-7-48 16,0 0-128-16,66 7 192 16,-66-7-192-16,0 0 0 0,65 8 0 0,-65-8 0 0,0 0 0 0,65 5 0 15,-65-5 0-15,0 0 0 0,65 2 0 0,-65-2 0 16,47 0 0-16,-47 0 0 0,49 0 0 0,-49 0 0 15,46 0 0-15,-46 0 0 0,45 0 0 0,-45 0 0 16,0 0 0-16,63 0 0 0,-63 0 0 0,47 3 0 16,-47-3 0-16,51 6 0 0,-51-6 0 0,55 5 0 15,-55-5 0-15,52 5 0 0,-52-5 0 0,0 0 0 0,74 4 0 0,-74-4 0 16,52 0 0-16,-52 0 0 0,52-1 0 0,-52 1 0 16,41-2 0-16,-41 2-128 0,47-3 128 0,-47 3 0 15,51-4 0-15,-51 4 0 0,49-4 0 0,-49 4 0 16,47-3 0-16,-47 3 0 0,44-1 0 0,-44 1 0 15,0 0 0-15,55-3 0 0,-55 3 128 0,42-3-128 16,-42 3 0-16,41-3 0 16,-41 3 0-16,0 0 0 0,61-3 0 0,-61 3 0 0,42-3 0 0,-42 3 0 15,44-1 0-15,-44 1 0 0,48-1 0 0,-48 1 0 16,0 0 0-16,55-2 0 0,-55 2 0 0,0 0 0 0,65 0 0 0,-65 0 0 16,49 2 0-16,-49-2 0 0,57 0 0 0,-57 0 0 15,58 1 0-15,-58-1 0 0,54 3 0 0,-54-3 0 16,48 1 0-16,-48-1 0 15,50 3 0-15,-50-3 0 0,54 2 0 0,-54-2 0 0,57 1 0 0,-57-1 0 16,58 1 0-16,-58-1 0 0,55 0 0 0,-55 0 0 16,56 2 0-16,-56-2 0 0,54 0 0 0,-54 0 0 15,55 1 0-15,-55-1 0 0,48 3 0 0,-48-3 0 16,54 1 0-16,-54-1 0 0,55 2 0 0,-55-2 0 16,53 1 0-16,-53-1 0 0,55 2 0 0,-55-2 0 15,57 1 0-15,-57-1 0 0,56 0 0 0,-56 0 0 0,57 0 0 0,-57 0 0 16,56 0 0-16,-56 0 0 0,58 1 0 0,-58-1 0 15,60 0 0-15,-60 0 0 0,60 0 128 0,-60 0-128 16,58-1 0-16,-58 1 176 0,60-4-176 0,-60 4 160 16,63-4-160-16,-63 4 128 0,57-5-128 0,-57 5 128 15,44-4 0-15,-44 4-128 0,56-4 192 0,-56 4-64 16,71-3-128-16,-71 3 128 16,58-3-128-16,-58 3 128 15,55-3-128-15,-55 3 0 0,59-2 0 0,-59 2 0 0,61 0 0 0,-61 0 0 0,68-2 0 0,-68 2 0 16,63 0 0-16,-63 0 0 0,0 0 0 0,41 0 0 0,-41 0 0 15,0 0 0 1,67 0 0-16,-67 0 0 0,80 0 0 0,-39 0 0 0,-41 0 0 0,72 2 0 0,-28-2 0 0,-44 0 0 31,71 1 0-31,-71-1 0 0,69-1 0 0,-69 1 0 16,80-2 0-16,-80 2 0 0,40 0 0 0,-40 0 0 16,37-1 0-16,-37 1 0 0,66-2 0 0,-19 1 0 15,2 0 0-15,0-2 0 0,-2 1 0 0,-7 1 0 16,-40 1 0-16,62-2 0 0,-62 2 0 0,63-1 0 15,-63 1 128-15,62-3-128 0,-62 3 192 0,44-1-32 16,-44 1-16-16,0 0 0 0,0 0-144 0,44-3 160 16,-44 3-160-16,0 0 160 0,48-1-160 0,-48 1 0 0,57-2 0 0,-57 2 0 15,55 0 128-15,-55 0-128 0,48 0 0 0,-48 0 128 16,49 2-128-16,-49-2 0 0,51 2 0 0,-51-2 0 16,54 2 0-16,-54-2 0 0,56 1 0 0,-56-1 0 15,61 2 0-15,-61-2 0 0,59 1 0 0,-59-1 0 16,0 0 0-16,51 1 0 0,-51-1 128 0,0 0-128 15,61 2 0-15,-61-2 0 0,55 3 0 0,-55-3 0 16,73 1 0-16,-32 1 0 0,-41-2 0 0,70 1 0 16,-70-1 144-16,53 1-144 0,-53-1 160 0,44 2-160 15,-44-2 208-15,52-2-48 0,-52 2-16 0,50-1 0 16,-50 1 96-16,37-3 16 0,-37 3 0 0,0 0 0 0,0 0-32 0,36-3 0 16,-26 2 0-16,-10 1 0 0,0 0-80 0,38-6-16 15,-38 6 0-15,30-5 0 0,-30 5-128 0,25-6 0 16,-15 3 144-16,-3 2-144 0,0-2-192 0,-2 1-96 15,-1 1-32-15,-1 1 0 16,-2-1-1472-16,-4-1-320 0</inkml:trace>
  <inkml:trace contextRef="#ctx0" brushRef="#br0" timeOffset="77907.6">21457 3912 911 0,'1'0'0'0,"-1"0"0"0,0 0 0 0,-1 0 0 0,1 2 368 0,0-2-16 0,1 0 0 0,-1 1 0 15,0 2 528-15,0-2 96 0,0 1 32 0,0 1 0 16,-1-1 80-16,1 1 32 0,0 2 0 16,-1-3 0-16,1 1-96 0,0 0 0 0,0 0-16 0,0 0 0 15,1-2-336-15,0 2-64 0,1-2-16 0,-1 1 0 16,1-1 192-16,-1-1 48 0,2 2 0 0,0-2 0 16,0 0-32-16,1-2 0 0,0 2 0 0,0 0 0 15,1-1-112-15,-1 1-32 0,1-2 0 0,-2 2 0 16,1 0-288-16,1 2-64 0,0-1-16 0,1 1 0 15,1-1-288-15,0 0 0 0,0 1 128 0,0-1-128 0,2 1 0 0,-1-2 0 16,2 0 0-16,1 0 0 0,1-2 208 16,-1 2-64-16,2-1-16 0,-2 1 0 0,0-2 224 0,1 1 32 15,0 0 16-15,1-1 0 0,-13 2-208 0,0 0-32 16,0 0-16-16,50-1 0 0,-50 1-144 0,0 0 0 16,0 0 0-16,0 0 0 0,0 0 0 0,57 4 0 15,-47-3 0-15,0-1 128 0,0-1-128 0,0 1 0 16,0-1 0-16,1-1 0 0,-2 1 0 0,2-2 160 0,0 0-160 0,2-1 160 15,-2 0 224-15,1-1 64 0,-3 3 0 0,1-3 0 16,0 2-192-16,0-1-16 0,0 1-16 0,0 1 0 16,0-1-224-16,0 1 128 0,0 0-128 0,-1 0 0 15,0 2 128-15,-1-1-128 0,2-1 0 0,3 1 0 16,-2-2 0-16,2 2 0 0,0-2 0 0,-2 0 0 16,0 0 0-16,1 0 0 0,2-1 0 0,0 0 0 15,0 0 128-15,2-1-128 0,1 1 0 0,-2 0 144 16,-1 1-16-16,0-1 0 0,2 0 0 0,1-1 0 15,-2 3-128-15,-1-3 192 0,2 2-192 0,-2-1 192 16,0 0-192-16,-1 1 0 0,1 0 0 0,0-1 0 0,0 1 0 0,2-1 0 16,-1 0 0-16,1 0 0 0,-1-2 752 0,0 2 208 15,0-2 64-15,-1 0 0 0,2-2-768 0,-2 1-256 16,1 1 144-16,1-1-144 16,0 0-624-16,-1 0-208 0,-1 0-32 0,2 0-16 0,-2 1 880 0,-1-1 0 15,1 1 0-15,0 1 0 0,-1 1 0 0,1-2 0 16,-2 0 0-16,1 2 0 0,0 0 0 0,0 0 128 15,-1-1-128-15,1 1 0 0,0 1 0 0,-2-1 0 0,2 0 0 16,-3 0 0-16,-1-1 0 0,3 1 0 0,-1 0 128 0,0 0-128 16,1-1 176-16,-1 0-48 0,0 0-128 0,2 0 192 15,-2-1-64-15,1 2-128 0,-2-2 176 0,1 2-176 16,-1-2 240-16,1 1-64 0,-1-1-16 16,1-1 0-16,3 1 16 0,-2 1 0 0,-1-1 0 0,0 0 0 15,1 1 0-15,-1-1 0 0,-1 0 0 0,0 1 0 16,-1-1-176-16,1 1 0 0,0-1 0 0,0 0 128 15,-1 1-128-15,1-1 0 0,-2 0 0 0,0-1 0 16,1 2 0-16,1-1 128 0,0-1-128 0,0 0 0 16,-1 0 192-16,1 0-64 0,2-2 0 0,-4 4 0 15,1-1-128-15,-1-1 192 0,2-2-192 0,-2 2 192 16,4-1-192-16,-2-1 0 0,1 1 0 0,-1 1 0 0,-3 1 0 0,1-1 128 16,2-3-128-16,2 2 0 0,-3-1 128 0,3 1-128 15,-1-1 0-15,0-1 128 0,1 0-128 0,0 1 192 16,0 0-192-16,-2-2 192 0,1 1-32 0,0-1 0 15,0-1 0-15,2 1 0 0,0-2 16 0,-2 1 0 16,2-1 0-16,-2 0 0 16,1-1-176-16,-1 1 0 0,-1 2 0 0,1 0 128 0,-1-1-128 0,0 0 0 15,0 2 0-15,0-1 128 0,-2-1-128 0,-1 2 0 0,3 0 144 0,-2-1-144 16,1 1 0-16,1-1 144 0,0-2-144 0,0 1 0 16,2-1 144-16,0 0-144 0,0 0 0 0,0-1 144 15,0 2-144-15,2-3 0 0,-1 0 0 0,0 2 0 16,0 0 0-16,-2 1 0 0,2-2 0 15,-1-2 128-15,1 3-128 0,-2 1 0 0,2-3 0 0,0 1 0 16,0 0 0-16,-2 0 128 0,2 0-128 0,-4 1 0 16,1 1 128-16,-1-3-128 0,1 3 128 0,-2-1-128 15,1-1 144-15,-2-2-144 0,0 2 160 0,1 0-160 16,-1-1 128-16,0 0-128 0,2 0 0 0,-1 1 144 0,1 0-144 0,1-1 0 16,0 0 0-16,-1 1 0 0,1 1 0 0,0 2 0 15,0-1 0-15,-1 1 0 0,0 1 0 0,0-1 0 16,-1 1 0-16,2 0 0 0,-1 0 0 0,2 0 0 31,-1-2 0-31,1 0 0 0,-1 3 0 0,-1-3 0 0,-1 1 128 0,1 0-128 0,-1-1 0 0,-1 1 0 16,2 0 0-16,-1-1 128 0,-1 3-128 0,0-3 0 31,-1 2 0-31,1 0 128 0,0 1-128 0,0-3 0 16,-1 2 0-16,1-1 128 0,1-2-128 0,1 2 0 15,-2-2 0-15,0 1 0 0,0 0 0 0,0 1 0 0,1 0 0 16,1-1 0-16,1-2 0 0,0 0 0 0,1-1 0 0,0-2 0 15,2 1 0-15,-2 1 0 0,2-1 0 0,0 0 0 16,1 2 0-16,-1-1 0 0,-1 1 0 0,2-2 0 16,-1 1 0-16,0-2-144 0,0 1 144 0,-2-1 0 15,2 2-144-15,-4 1 144 0,3-2 0 0,-2 2-144 16,0-2 144-16,-1 1 0 0,1 1 0 0,0-1 0 16,0 3 0-16,1-2-128 0,-1 1 128 0,0 0 0 15,0 2 0-15,1 0-160 0,1-1 160 0,0 0 0 16,1-1-128-16,0 0 128 0,0 0 0 0,-2 2 0 15,-1 0 0-15,1 0-128 0,0-1 128 0,2 0 0 0,0-3 0 0,-1 1 0 16,3 2 0-16,-3 0 0 0,1 1-128 0,1 1 128 16,2-1 0-16,-1 1 0 0,-1 1 0 0,0 1-128 15,2-1 128-15,-2 1 0 0,2 0 0 0,-2 0 0 16,0-1 0-16,0 1 0 0,2 1 0 0,-2-1-128 16,0 1 128-16,0-2 0 0,2 1 0 0,-2 1 0 15,3 0 0-15,-2 0 0 0,2 0 0 0,0 0 0 16,0 0 0-16,1-1 0 0,1 1 0 0,-1 0 0 15,3 0 0-15,-2 0 0 0,0 0 0 0,1 0 0 16,0 0 0-16,0 1 0 0,0 1 0 0,-2 0 0 0,-1 0 0 16,0 1 0-16,-2-1 0 0,1 1 0 0,-1 1 0 0,0 0 0 15,-3 1 128-15,1 0-128 0,-2-1 176 0,1 2-176 16,0 0 160-16,0-1-160 0,-1-1 128 0,-1 2-128 16,1 1 0-16,-1-1 128 0,1 1-128 0,1 0 0 15,0 0 0-15,0 0 0 0,-1 1 0 0,2 0 0 16,-1 1 0-16,0 1 0 0,0-2 0 0,1 2 0 15,-2 0 0-15,1-1 0 0,-1 1 0 0,-1 0 0 16,0 1 0-16,-2-1 0 0,2 0 0 0,-3 0 0 16,2 0 0-16,-1-1 0 0,2 1 0 0,-2 0 0 0,1 0 0 15,1 1 0-15,-2-1 0 0,2 0 0 0,-1 0 0 0,-1 0 0 16,2-1 0-16,-2 1 0 0,2 0 0 0,-3 1 0 16,2-1 0-16,-1 1 0 0,1 1-128 0,-2-1 128 15,0-1 0-15,0 1 0 0,2 0 0 0,-1 2 0 16,-1-2 0-16,2 2 0 0,-2-4 0 0,0 4 0 15,1-2 0-15,-1 1 0 0,-1 0 0 0,1-1 0 16,-1 1 0-16,1-1 0 0,-2 2 0 0,1-2 0 16,0 0 0-16,1 2 0 0,-2-1 0 0,1 0 0 15,0 0 0-15,-1 1 0 0,1 0 0 0,0-1 0 16,2 1 0-16,-2 1 0 0,1-1-144 0,-2-1 144 16,0 1 0-16,0 0 0 0,1-1 0 0,0 1 0 0,-1-1 0 0,-1 1 0 15,2 0 0-15,0-1 0 0,-1 1 0 0,0 0 0 16,0-1 0-16,1 0 0 0,0 0 0 0,-2 1 0 15,0 0 0-15,-1-2 0 0,1 0 0 0,0 2 0 16,1-2 0-16,-1 2 0 16,0-1 0-16,0 2 0 0,1-1 0 0,-1 1 0 0,0 1 0 0,2 0 0 15,-1-1 0-15,0 1 0 0,0-1 0 0,1 0 0 16,0 2 0-16,-1-2 0 0,1 1 0 0,0-1 0 16,1 0 0-16,-2 2 0 0,1-2 0 0,0 1 0 15,1-1 0-15,-2 2 0 0,2-2 0 0,-1 0 0 0,0 2 0 16,-1-2 0-16,2 0 0 0,-2 1 0 0,0-1 0 15,1 0 0-15,0 0 0 0,-1-1 0 0,1 1 0 0,-1 0 0 16,1 0 0-16,0 0 0 0,-1 0 0 0,1 0 0 16,-2 0 0-16,2 0 0 0,-2 2 0 0,0-2 0 15,1 2 0-15,-1 0 0 0,0-3 0 0,0 3 0 16,1-1 0-16,-3-1 0 0,3 2 0 0,-1 0 0 16,0 0 0-16,0-1 0 0,1 2 0 0,-1-1 0 15,0-1 0-15,2-1 0 16,-1 3 0-16,1 0 0 0,-6-10 0 0,0 0 0 0,0 0 0 0,0 0 0 15,0 0 0-15,40 58 0 0,-40-58 0 0,0 0 0 0,0 0 0 0,0 0 0 16,0 0 0-16,0 0 0 0,49 56 0 0,-49-56 0 16,0 0 0-16,0 0 0 0,0 0 0 0,48 49 0 31,-48-49 0-31,0 0 0 0,0 0 0 0,0 0 0 0,50 48 0 0,-41-40 0 16,1 1 0-16,-10-9 0 0,0 0 0 15,0 0 0-15,0 0 0 0,53 46 0 0,-53-46 0 0,0 0 0 0,0 0 0 0,0 0 0 16,55 41 0-16,-55-41 0 0,0 0 0 0,0 0 0 15,0 0 0-15,0 0 0 0,62 47 0 0,-52-40 0 16,0 1 0-16,-1-1 0 0,1 0 0 0,0 0 0 16,-1 1 0-16,2-1 0 0,-1-2 0 0,0 2 0 0,-10-7 0 0,0 0 0 15,0 0 0-15,0 0 0 0,0 0 0 0,58 40 0 16,-50-34 0-16,2-1 0 0,0 1 0 0,-2-1 128 16,2 1-128-16,-1-2 0 0,-1 2 0 0,1 0 0 15,1-1 0-15,0 1 0 0,-2 0 0 0,2-1 0 16,0 1 0-16,-2 1 0 0,2-1 0 0,-1-1 0 15,1 2 0-15,-2 0 0 0,2 0 0 0,0 2 0 0,0-2 0 16,-2 0 0 0,-8-7 0-16,0 0 0 0,0 0 0 0,0 0 0 15,0 0 0-15,0 0 0 0,59 55 0 0,-50-46 0 16,-1-2 0-16,1 1 0 0,-1 1 0 0,2-1 0 0,-10-8 0 0,0 0 0 0,0 0 0 0,0 0 0 31,50 48 0-31,-40-39 0 0,-1-1 0 0,1 1 0 16,-10-9 0-16,0 0 0 0,0 0 0 0,0 0 0 15,55 38 0-15,-42-31 0 0,-2 0 0 0,2 0 0 16,-1-1 0-16,-12-6 0 0,0 0 0 0,0 0 0 16,0 0 0-16,56 32 0 0,-56-32 0 0,0 0 0 15,0 0 0-15,0 0 0 0,59 37 0 0,-59-37 0 0,0 0 0 16,0 0 0-16,0 0 0 0,54 39 0 0,-54-39 0 0,0 0 0 16,0 0 0-16,0 0 0 0,59 41 0 0,-59-41 0 15,0 0 0-15,0 0 0 0,0 0 0 0,63 34 0 16,-49-27 0-16,-4-2 0 0,-1-1 0 0,0 0 0 15,2 2 0-15,2-2 0 0,0 2 0 0,-1-2 128 16,1 1-128-16,0 1 0 0,1-2 0 0,-1 2 0 16,1-2 0-16,-2 2 0 0,1 0 0 0,0 1 0 15,0-2 0-15,-2 2 0 0,2 0 0 0,-2-1 128 16,0 0-128-16,0-1 0 0,1 1 0 0,-1 0 0 0,2 1 0 16,-2-2 0-16,0 2 0 0,1-1 0 0,-12-6 0 0,0 0 0 15,0 0 0-15,0 0 0 0,53 30 0 0,-53-30 0 16,0 0 0-16,0 0 0 0,0 0 0 0,54 32 0 15,-54-32 0-15,0 0 0 0,0 0 0 0,0 0 0 16,0 0 0-16,62 37 0 0,-62-37 0 16,0 0 0-16,0 0 0 0,0 0 0 0,60 37 0 0,-60-37 0 15,0 0 0-15,0 0 0 0,0 0 0 0,65 31 0 16,-53-27 0-16,1 2 0 0,1-1 0 0,0 1 0 16,-14-6 0-16,0 0 0 0,0 0 0 0,57 23 0 15,-57-23 0-15,0 0 128 0,0 0-128 0,53 21 0 16,-38-17 0-16,-3 2 0 0,1-2 0 0,-2 0 0 15,2 2 0-15,-2-2 0 0,1 2 0 0,-1-1 0 16,-11-5 0-16,0 0 0 0,0 0 0 0,0 0 0 0,0 0 0 0,59 37 0 16,-59-37 0-16,0 0 0 0,0 0 0 0,0 0 0 15,0 0 0-15,60 40 0 16,-60-40 0-16,0 0 0 0,0 0 0 0,0 0 0 0,55 29 0 0,-44-24 0 16,-11-5 0-16,0 0 0 0,0 0 0 0,51 21 0 15,-38-17 0-15,-2 0 0 0,2 0 0 0,-2-1 0 16,0-1 0-16,-2 0 0 0,-2 1 128 0,1-1-128 15,1 1 0-15,1-2 144 0,-2 2-144 0,2 0 0 16,0-2 0-16,-2 0 0 0,1 2 0 0,1-1 0 0,-2 0 128 0,2 0-128 16,0 1 0-16,-2 0 0 0,2 1 0 0,0 0 0 15,-1 2 0-15,0-2 0 0,0 2 0 0,-1-2 0 16,1 1 0-16,-1 1 0 0,2 0 0 0,-1-1 0 16,1 1 0-16,-2 1 0 0,2-1 0 0,0-1 0 15,0 1 0-15,0 0 0 16,0-1 0-16,-2 1 0 0,3 1 0 0,-1-3 0 0,0 2 0 0,0 0 0 15,0-2 0-15,0-1 0 0,-2 1 0 0,1 0 0 16,1 0 0-16,-2 1 0 0,2-1 0 0,0 0 0 16,0 0 0-16,0-1 0 0,0 1 0 0,-1-1 0 0,1 2 0 15,-1-3 0-15,1 3 0 0,0-1 0 16,-10-4 0-16,0 0 0 0,0 0 0 0,0 0 0 0,0 0 0 0,53 21 0 16,-41-18 0-16,-3 0 0 0,1-1 0 0,0 3 0 15,2-2 0-15,0-1 0 0,1 1 0 0,0 0 0 16,-1 1 0-16,2-1 0 0,1 0 0 0,-1 1 0 15,0-1 0-15,0 1 0 0,-14-4 0 0,0 0 0 16,0 0 128-16,56 14-128 0,-43-9 0 0,0-3 0 16,0 1 0-16,-1 0 0 0,1 0 0 0,0-2 0 15,-1 2 0-15,1-1 0 0,0-1 0 0,0 0 0 16,-2 2 0-16,0-1 0 0,-1-1 0 0,1 0 0 0,1 1 0 0,0-1 0 16,3 2 0-1,-1 0 0-15,-14-3 0 0,0 0 0 0,46 10 0 0,-30-7 0 0,-16-3 0 0,0 0 0 16,46 8 0-16,-46-8 0 0,0 0 0 0,51 9 0 15,-35-7 0-15,-2 0 0 0,2 1 0 0,-2-2 0 16,0 2 0-16,0-2 0 16,-1 1 128-16,1-1-128 0,-2 1 0 0,3-1 0 0,-1 0 0 0,-2-1 128 15,0 2-128-15,0-1 0 0,1-1 144 0,0 2-144 16,0-2 0-16,-2 1 128 0,3-1-128 0,-1 1 0 16,-2-1 0-16,2 0 128 0,-1 2-128 0,0-1 0 15,-1-1 0-15,-1 2 0 0,0-2 0 0,0 0 128 0,-2 1-128 0,2-1 0 16,-1 1 0-16,0-1 128 0,1 0-128 0,0-1 0 15,0 1 0-15,0-1 0 0,0 1 0 0,0-2 0 16,0 2 0-16,0-1 128 0,-2-1-128 0,-1 1 0 16,0 0 0-16,-3-1 0 0,1 2 0 0,-3-1 0 15,1 1 0-15,-3-2 0 0,0 2 0 0,0 0 0 16,-3 0 0-16,1 0 0 16,-1 0-496-16,-3 2-16 0,1-2 0 15,-4 1 0 1,1-1-1232-16,-4 2-256 0,1 0-48 0,-2 1-13488 0</inkml:trace>
  <inkml:trace contextRef="#ctx0" brushRef="#br0" timeOffset="78604.2">29615 4021 2751 0,'1'2'256'0,"1"-1"-256"0,-1-1 0 0,-1 0 0 0,2 0 768 0,-1 1 96 0,5 1 32 0,-1-1 0 0,5 1 480 0,3-1 96 16,0-2 32-16,1 1 0 0,3 0-224 0,0 0-32 15,3-2-16-15,-1 1 0 16,2 1-352-16,1-2-80 0,-1 2-16 0,0-1 0 0,3 1-16 0,-1 0 0 15,1 0 0-15,3 1 0 0,-1 1-32 0,1-1-16 16,0 2 0-16,1-2 0 16,-1 2 80-16,1 0 16 0,1-2 0 0,-1 2 0 0,2-1-176 0,-5-2-16 15,-2 1-16-15,-1 1 0 0,5-2-208 0,1 0-32 0,3 0-16 0,-1 0 0 16,-2 0-352-16,-2-3 0 0,-1 3 0 0,-2-2 128 16,-1 1-128-16,-2-1 0 0,0 1 0 0,-5 0 0 15,1-1 208-15,-3 2-16 0,-1-1-16 0,-2 1 0 16,-1-2 128-16,-2 2 16 0,0-1 16 0,0 1 0 15,-1 3-128-15,-1-3-16 0,2 0-16 0,-2 1 0 16,0 1-176-16,-1-1 0 0,1 0 0 0,-1 1 0 16,-1-2 0-16,0 1-192 0,-2 2 32 0,0 0 16 31,1-2-848-31,-2 2-160 0,0 0-48 0,-4 0-12048 0</inkml:trace>
  <inkml:trace contextRef="#ctx0" brushRef="#br0" timeOffset="79509.53">25722 3894 911 0,'3'0'0'0,"-3"-1"0"0,0-1 0 0,0 1 0 0,0 1 592 0,0-2 48 15,0 1 0-15,0-2 0 0,0 0 464 0,-2-1 112 16,2 1 0-16,0 0 16 0,-1 3 448 0,1 0 96 16,0 2 16-16,-2 1 0 0,1-2-96 0,1 5-16 15,1 1 0-15,-1 3 0 0,2 1-592 0,1 2-128 0,-2-1-32 0,-1-12 0 16,0 0-320-16,0 0-64 16,14 67-16-16,-14-67 0 0,0 0-128 0,0 0-16 0,19 73-16 15,-19-73 0-15,0 0-16 0,0 0 0 0,15 67 0 0,-14-55 0 16,-1-12 96-16,0 0 0 0,0 0 16 0,10 58 0 15,-7-46 48-15,-1-1 0 0,-2-1 0 0,1-2 0 16,-1 1 0-16,0-2 16 0,0-2 0 0,-1 1 0 16,-1-2-192-16,1-1-32 0,-2 1-16 0,0-2 0 15,0-1-288-15,2 1 0 0,-2-1 128 0,2-1-128 0,-1 0 0 16,1 3-272-16,1-3 48 0,1 0 16 16,1-2-1680-16,-1 2-336 0</inkml:trace>
  <inkml:trace contextRef="#ctx0" brushRef="#br0" timeOffset="80222.37">25667 4811 2751 0,'3'1'256'0,"-3"-2"-256"0,0 1 0 0,0 0 0 0,0 0 368 0,0 0 16 0,0 0 16 0,0 0 0 0,-2 0 544 0,1 0 96 16,-2 1 32-16,0 1 0 0,0 0 368 0,-1 3 80 15,1-1 16-15,-1 0 0 0,1 2-96 0,-1 1-16 16,2 1 0-16,0 1 0 15,2-1-464-15,-2-2-80 0,4 1-32 0,-2 0 0 0,1 0-304 0,2 3-64 0,0 0-16 0,-3-10 0 16,0 0-288-16,0 0-176 0,0 0 192 0,28 58-192 16,-28-58 192-16,0 0-64 0,0 0 0 0,0 0-128 15,44 54 384-15,-44-54-48 0,0 0 0 0,0 0 0 16,0 0-16-16,55 39-16 0,-55-39 0 0,0 0 0 16,0 0 128-16,62 21 16 0,-62-21 16 0,0 0 0 15,42 2 272-15,-29-4 48 0,1 0 16 0,-1-3 0 16,0 1 32-16,-1 0 16 0,-2 0 0 0,0-2 0 15,-1-1 112-15,0 0 32 0,0-2 0 0,-1 1 0 0,0-1-112 16,-1-2-32-16,0 0 0 0,-3-1 0 0,-1 1-368 16,0 0-80-16,-2-3-16 0,0 1 0 0,-1 0-64 0,0-1-32 31,-1-3 0-31,0-1 0 0,-2-1 0 0,0 1 0 0,-1 0 0 0,-1-1 0 16,0 4-32-16,-2-1-16 0,0 4 0 0,-3 0 0 0,-2 4-64 0,-2-1-16 15,0 4 0-15,-3-1 0 0,0 3 0 0,-1 0 0 16,1 2 0-16,-3 0 0 0,2 2-160 0,-3 2 0 15,2 1 0-15,1 0 128 0,2 0-128 0,2 2 0 16,2-2-160-16,0 2 160 0,2 1-384 0,2 0 0 16,2 0 16-16,1 0 0 15,-1 2-288-15,2-2-64 0,2 3-16 0,-1 0-12064 0,2-1-2432 0</inkml:trace>
  <inkml:trace contextRef="#ctx0" brushRef="#br0" timeOffset="83747.08">25593 5738 9215 0,'0'-2'816'0,"0"1"-656"0,0 1-160 0,0 0 0 0,0 0 1184 0,0 0 208 15,-1 0 32-15,-1 1 16 16,1 2 992-16,-2 4 208 0,0 2 48 0,1 3 0 0,-1 2-1232 0,1 3-240 16,1 2-64-16,-1 1 0 0,1 1-320 0,0-2-64 15,1 4 0-15,0-23-16 0,2 47-208 0,-2-47-32 16,5 46-16-16,-5-46 0 16,4 41-192-16,-4-41-48 0,0 0 0 0,8 54 0 0,-8-54 176 0,0 0 16 15,3 41 16-15,-3-28 0 0,-1-2-64 0,-1 0-16 0,0 1 0 0,-3-4 0 31,1 2-80-31,0-2-32 0,0 1 0 0,-1-2 0 0,1-1-128 0,0-1-16 0,1-1-128 0,0-1 192 32,0 0-192-32,2-1 0 0,1-1 0 0,0-1 0 15,0 1-208-15,1-1-96 0,2-1-16 0,0 0 0 32,3-1-1632-32,-2 1-336 0</inkml:trace>
  <inkml:trace contextRef="#ctx0" brushRef="#br0" timeOffset="84102.08">25812 5555 11967 0,'-5'0'1072'0,"2"0"-864"15,1 2-208-15,1-1 0 0,1 1 576 0,0-1 80 16,0 2 16-16,-1 1 0 0,1 3 1232 0,0 4 240 15,0-11 48-15,0 0 16 0,4 57-384 0,-4-57-80 16,5 47-16-16,-5-47 0 0,7 50-672 0,-7-50-144 0,9 53-16 0,-9-53-16 16,6 52-48-16,-6-52-16 15,5 51 0-15,-5-51 0 0,4 46-176 0,-4-46-16 16,3 43-16-16,-3-43 0 0,0 0-96 0,5 55 0 0,-5-55-16 0,0 0 0 16,1 44-144-16,-1-33-32 0,0 0 0 0,0 1 0 15,0-2-144-15,0-2-48 0,-1-1 0 0,1 0 0 16,-2-1-128-16,2-1 0 0,-1 0 144 0,1-1-144 15,0 2 0-15,0-4 0 0,0 0 0 0,1-1 0 16,1 1-224-16,-1-2-64 0,0 1-16 0,2-1 0 31,-1 0-1088-31,-1-3-208 0,2 2-64 0,0-3 0 0,-2-1-1792 0,0 1-352 16</inkml:trace>
  <inkml:trace contextRef="#ctx0" brushRef="#br0" timeOffset="84343.25">25589 6015 2751 0,'-1'-2'128'0,"1"1"16"0,0-1-144 0,0 2 0 16,0 0 0-16,0 0 0 0,0 0 1776 0,1-1 320 0,2 1 64 0,0 1 16 16,2-1 896-16,1 2 176 0,1-1 32 0,2 1 16 15,-1-1-736-15,2-1-128 0,0 1-48 0,1-1 0 16,-1-1-960-16,3 1-192 0,-13 0-32 0,0 0-16 15,39-4-576-15,-26 2-112 0,0 1-32 0,-2-2 0 16,2 2-320-16,-3 1-144 16,-1 0 128-16,0 0-128 15,-2 0-1136-15,-1 1-304 0</inkml:trace>
  <inkml:trace contextRef="#ctx0" brushRef="#br0" timeOffset="84812.77">26076 6087 3679 0,'-1'4'160'0,"0"-3"32"0,1 2-192 0,-2-2 0 0,2 1 0 0,-1-1 0 15,-1 1 2224-15,1 1 400 0,-1 1 64 0,0 3 32 16,-1 0 256-16,1 1 48 0,1-1 16 0,1 2 0 16,0-2-1136-16,3 0-240 0,-2 0-32 0,3-1-16 15,1-1-720-15,-5-5-160 16,0 0-32-16,0 0 0 0,0 0-96 0,0 0-32 0,0 0 0 0,0 0 0 16,60 17-96-16,-51-17-32 15,-1-2 0-15,1-1 0 0,-1 0-32 0,-2 0-16 0,0-1 0 0,-1 0 0 0,1-2 32 0,0 0 0 16,1-1 0-16,-3 0 0 0,2-1-32 0,-2-1 0 15,-1 1 0-15,-1-2 0 0,1 0-112 0,-1 0-32 16,-1-1 0-16,-1-2 0 0,0 0 0 0,0-1-16 16,-3 3 0-16,0 1 0 0,-1 0-48 0,0 2 0 15,-3 1 0-15,-2 1 0 16,0 0-64-16,-1 2 0 0,1 1-128 0,1 2 192 0,-2-1-192 0,0 2 0 16,1 2 0-16,0-1 0 0,0 2-400 0,1 1 16 15,1 2 16-15,0 0 0 16,1-1-640-16,0 2-128 0,1 2-16 0,0-1-16480 0</inkml:trace>
  <inkml:trace contextRef="#ctx0" brushRef="#br0" timeOffset="85052.97">26448 5863 17503 0,'-2'-2'768'0,"2"0"176"0,0 1-752 0,0-1-192 0,0 2 0 0,0 0 0 0,0 0 736 0,0 0 112 0,0 0 32 0,0-1 0 0,0 2-240 0,0 1-32 16,-1-1-16-16,1 2 0 15,-1 1-2672-15,1 0-544 0,0 2-96 0,0-5-32 0</inkml:trace>
  <inkml:trace contextRef="#ctx0" brushRef="#br0" timeOffset="85258.21">26480 6077 21183 0,'0'1'1888'0,"0"-1"-1504"0,0 0-384 0,0 0 0 15,0 1 512-15,0-1 48 0,0 2 0 0,0-1 0 16,0 1 2192-16,0-1 432 0,-1 2 80 0,1-2 32 16,0 1-1728-16,0-1-352 0,0-1-64 0,0 2 0 15,0-2-704-15,0 0-144 0,-1 0-32 0,1 0 0 16,0 0-272-16,1 0 0 0,-1-2 0 0,0 2 0 16,0-1-1504-16,1-1-304 0</inkml:trace>
  <inkml:trace contextRef="#ctx0" brushRef="#br0" timeOffset="85764.97">27071 5933 17503 0,'0'7'1552'0,"0"-7"-1232"0,0 0-320 0,0 0 0 0,0 0 544 0,0 0 48 0,0 56 16 0,0-56 0 0,4 74 1008 0,2-28 208 15,1 1 32-15,-7-47 16 0,14 86-928 0,-14-86-192 16,15 73-48-16,-15-73 0 0,12 60-448 0,-12-60-80 0,0 0-32 0,11 65 0 15,-11-65 208-15,0 0 32 16,6 45 16-16,-6-45 0 16,0 0 240-16,0 0 64 0,0 0 0 0,0 0 0 0,0 0-336 0,4 47-64 0,-4-46-16 15,0-1 0-15,0 0-80 0,-1-1-16 16,1-1 0-16,-2-1 0 16,2 1-1040-16,-1-3-224 0</inkml:trace>
  <inkml:trace contextRef="#ctx0" brushRef="#br0" timeOffset="86600.04">26853 5708 18431 0,'2'0'1632'0,"-2"-1"-1312"0,1-1-320 0,1 1 0 0,-1-1 1104 0,2 1 160 16,1-2 16-16,5-3 16 0,3-2 784 0,7-2 160 16,-1 0 16-16,2-1 16 0,0 0-992 0,-2 1-192 15,0 0-32-15,-1 1-16 0,2 1-400 0,-4 1-96 16,2 0-16-16,-1 2 0 0,-2 1-112 0,-2 0-32 16,1 1 0-16,-2 2 0 0,-1-1-128 0,2 2-16 15,-2 2-16-15,-1-1 0 0,-9-1 16 0,0 0 0 16,0 0 0-16,0 0 0 0,0 0-112 0,60 30 0 15,-60-30-128-15,0 0 192 0,0 0-192 0,0 0 128 16,0 0-128-16,42 48 0 0,-42-48 0 0,0 0 128 0,0 0-128 0,0 0 0 16,0 0 0-16,-3 46 0 0,-1-37 0 0,-2-2 0 15,1 1 128-15,-1 0-128 0,-1-1 0 0,0 0 0 16,-1 0 128-16,-2 0-128 0,-2 0 0 0,1-1 0 16,1-1 128-16,0 1-128 0,0-2 0 0,2 0 144 15,1-1-144-15,1-1 0 0,2 0 144 0,3-2-144 0,1 0 0 0,1 0 0 16,2 0 0-16,1 0 0 31,0-1-496-31,2 1-16 0,2-1 0 0,-1-1 0 0,2 2-352 0,1-1-80 0,-10 1-16 0,0 0 0 16,0 0 0-16,49 1 0 0,-49-1 0 0,0 0 0 0,50 10 496 0,-50-10 80 15,0 0 32-15,53 23 0 0,-53-23 352 0,0 0 0 16,0 0 0-16,0 0 128 0,61 46 352 0,-61-46 64 16,0 0 16-16,0 0 0 0,0 0 272 0,23 60 48 15,-26-49 16-15,-1 0 0 0,-1-1-144 0,-3 0-32 16,-1 1 0-16,-3-1 0 0,-5 0-208 0,-2-1-64 0,0-2 0 15,-3 0 0-15,0-3-176 0,1 0-32 16,2 0-16-16,2-2 0 0,2-1-80 0,2-1-16 16,3 0 0-16,0-3 0 15,2 2-704-15,2-2-160 0,1 0-32 0,2 0-17120 0</inkml:trace>
  <inkml:trace contextRef="#ctx0" brushRef="#br0" timeOffset="89335.38">27522 6284 4607 0,'-2'0'400'0,"1"-1"-400"0,1 1 0 0,0 0 0 0,1 0 960 0,-1 0 128 0,-1 0 0 0,1 0 16 0,-2 0 368 0,2 1 80 15,0 2 16-15,2 0 0 16,1 0-272-16,-2 1-48 0,2 2-16 0,0-1 0 0,1 1-496 0,-1 1-96 31,1 2-32-31,-1 0 0 0,1 1-32 0,-1 2 0 0,0 0 0 0,-2 2 0 16,-1 1-96-16,1-1-32 0,-1 1 0 0,-1 1 0 15,0-1-160-15,-2 1-32 16,0-1-16-16,0 1 0 0,0-2-240 0,0-1 0 0,1 0 0 0,-1-2 0 16,0-3 0-16,0 1 0 0,0-2 0 0,1 1 0 15,-1-2 128-15,0 0-128 0,1-1 176 0,0-2-176 0,0 0 656 0,1 0 32 16,-1-2 0-16,2-1 0 0,-1 0-16 0,1 0 0 0,0-1 0 0,-1-1 0 15,1 1-176-15,0-2-48 16,0 0 0-16,0 0 0 16,0 1-144-16,0-3-48 0,1 0 0 0,-1-1 0 0,1-1 16 0,1 1 0 0,-2-1 0 0,1 0 0 15,2 0-80-15,-2 0-32 0,2-1 0 0,2-1 0 32,-3 2-32-32,3-1-128 0,0-1 192 0,1 1-64 0,0 1-128 0,1 1 0 0,0-1 0 0,1 0 0 15,-1 1 0-15,2 1 0 0,-1 0 0 0,1 1 0 0,1 0 0 0,-1 0 0 16,1 1-128-16,2 1 128 15,-3 1 0-15,1 0 0 16,-1 1 0-16,-1-2 0 0,1 4 0 0,-2-1 0 16,0 3 0-16,-3 2 0 0,0-1 0 0,1 3 0 15,-3 0 0-15,0 0 0 0,1 2-144 0,-3 0 144 16,0 0 0-16,-2 1 0 0,2-1-144 0,-1 0 144 16,-1-1 0-16,2-1-144 0,0 2 144 0,-1-3 0 15,1-3 0-15,0 1 0 0,0-1 0 0,1 0 128 16,-1-1-128-16,2 0 0 0,-2 0 0 0,0-1 0 15,1 0 0-15,-1-1 128 0,0 1-128 0,2-2 0 0,-2 0 0 0,0 1 0 32,1-1-640-32,-1 0-128 0,2 0-48 0,-2 0-13856 0</inkml:trace>
  <inkml:trace contextRef="#ctx0" brushRef="#br0" timeOffset="89778.41">27858 6479 6447 0,'0'-3'576'0,"0"2"-576"0,0 1 0 0,0 0 0 0,0 0 800 0,0 1 48 0,0 1 16 0,-2-1 0 16,2 4 496-16,0 0 112 0,2 2 0 0,-2 0 16 0,1 2-464 0,1-1-80 15,0 2-32-15,0-1 0 0,1-1-400 0,-2 1-64 16,3-1-32-16,-1-2 0 0,-2-1 112 0,2 0 32 15,0-1 0-15,1 0 0 16,1 2-112-16,0-1 0 0,2 1-16 0,2 0 0 0,-1-1-240 0,2 1-32 16,-1-2-16-16,-1 0 0 0,1 2-144 0,-1-3 0 15,1 0 0-15,-1-2 0 0,-1 1 0 0,0-2 0 16,0 0 0-16,0-2 0 0,-1 1 224 0,0-3-32 16,1-1-16-16,-2 0 0 0,0-2 848 0,-1 0 192 0,0-1 16 0,0-1 16 15,-1 0 384-15,0-2 80 0,0-1 16 0,-2 1 0 16,1 0-528-16,-2 0-112 0,0-2 0 0,-2 2-16 15,-1-1-416-15,0 0-80 0,-1 0 0 0,-3 1-16 16,0 1-288-16,-1 0-48 16,-2 2-16-16,-2-1 0 0,1 2-208 0,0 1 144 0,-2 4-144 0,-1-1 128 15,0 1-128-15,0 4 0 0,1-1 0 0,0 3 0 16,2 1 0-16,0 0 0 0,1 1 0 0,-1 1 0 31,1 2-448-31,3-1 16 0,0 1 16 0,1 0 0 16,2 0-1136-16,2-1-240 0,4 2-32 0,2-1-14288 0</inkml:trace>
  <inkml:trace contextRef="#ctx0" brushRef="#br0" timeOffset="90253.1">28191 6495 4607 0,'6'-4'0'0,"-3"1"192"0,-1 0-48 0,0 2-16 0,-1-1-128 0,1 2 0 0,-1-1 0 0,0-1 0 0,1 1 1088 0,-1-1 176 0,2 2 32 0,-3 0 16 0,0 3 544 0,-1-1 128 0,-2 2 0 0,0 2 16 16,2-2-96-16,-1 1-32 16,2 3 0-16,-1-3 0 0,1 2-768 0,0 0-144 15,0-1-48-15,1 1 0 0,2 0-288 0,0-1-64 0,0 1-16 0,0-2 0 16,2 3-384-16,-1-3-160 0,1 1 128 0,-1-2-128 15,0 0 0-15,2 1 0 16,-2 0 0-16,2-1 0 0,-1-1 0 0,1 0-224 0,-2 0 48 0,2 0 16 16,0-2-96-16,-2 1 0 0,0-1-16 0,-1-1 0 0,1 0 272 15,0-1 0-15,1-1 128 0,-1-1-128 0,-1 1 864 0,1-3 80 16,-1 0 16-16,-1-1 0 0,1-1 544 0,0 0 112 31,0-2 32-31,0 1 0 0,0-1-544 0,-2 1-96 0,2-2-32 0,0 0 0 0,-2 0-528 0,2 0-96 16,-3 2-32-16,1-2 0 0,-1 0-128 0,-1 2-48 0,1-1 0 15,0 1 0 1,-2 2-144-16,1 2 0 0,0 0 0 0,-1 1 128 16,1 1-128-16,-2 1 0 0,2 0 0 0,-2 2-176 31,1 0-704-31,2 1-144 0,0 2-16 0,0-1-16512 0</inkml:trace>
  <inkml:trace contextRef="#ctx0" brushRef="#br0" timeOffset="90632.81">28622 6400 911 0,'4'-7'0'0,"-2"3"0"0,0 1 0 0,0 0 0 0,-2 2 0 0,0-1 0 0,0 2 784 0,-2-1 80 0,1-2 16 0,-2 2 0 0,-2-2 288 0,-3 2 64 16,0 2 16-16,-2-1 0 0,-1 3 32 0,0-2 16 31,-4 3 0-31,3 1 0 0,-2 0 432 0,-1 0 64 16,4 0 32-16,0-1 0 0,4 2-704 0,1 0-144 15,3-2-16-15,2 2-16 0,1-2-704 0,1 2-240 16,4-1 144-16,-1 1-144 0,1-2 0 0,2 2 0 0,1-1 0 0,-1 0 0 16,1 0 0-16,-1-1-144 0,-1-1 144 0,-1 2-160 15,2-1 160-15,1 0-128 0,-1 3 128 0,-2-1-128 16,1 1 128-16,-2-2 0 0,0 3 0 0,-2-3-128 15,-1 2 128-15,-1-1 0 0,0 0 0 0,-3-1 0 16,1 1 0-16,-4-2 128 0,0 2-128 0,1-2 0 16,0-1 528-16,0 1 48 0,-1-1 0 0,0 1 0 15,1-1 64-15,-1 0 32 0,0 1 0 0,2-3 0 16,-1 2-544-16,0 0-128 0,1-2 0 0,-2 1 0 31,2 1-1344-31,0-2-288 0</inkml:trace>
  <inkml:trace contextRef="#ctx0" brushRef="#br0" timeOffset="91155.38">28751 6423 11055 0,'0'1'480'0,"0"-1"112"0,0 0-464 0,0 0-128 0,-2 2 0 0,2-1 0 0,-1 0 1280 0,-1 1 256 0,1 2 32 0,-2 0 16 0,0 3 112 0,0 2 32 16,-1-2 0-16,1 3 0 0,0-2-656 0,1 2-128 16,0 0-32-16,1 0 0 0,-1 0-336 0,2 0-64 15,0 0 0-15,2-2-16 0,-1 1-240 0,1-1-64 16,0 2 0-16,1-3 0 0,0-1-192 0,1-1 176 15,2 1-176-15,0 0 160 0,-1-2 64 0,1 0 16 16,2 0 0-16,0-1 0 16,1 0 944-16,1-2 192 0,-1-1 32 0,-1 2 16 15,1-4-1648-15,1 2-336 0,-2-1-64 0,1-2-16 0,-1 2 640 0,1-2 320 0,-1 0-48 0,-1 2 0 16,0-2-272-16,-1 1 0 0,1 0 0 0,-2-1 0 16,3-1 448-16,-3 1-32 15,2-1 0-15,-2 1 0 0,-3 0-3008 0,1 0-608 0</inkml:trace>
  <inkml:trace contextRef="#ctx0" brushRef="#br0" timeOffset="91409.65">28715 6527 2751 0,'2'-1'256'0,"-1"0"-256"16,0-1 0-16,-1 1 0 0,2 1 960 0,-1-2 128 15,1 1 48-15,0-2 0 0,4-1 464 0,0 0 80 16,1-1 32-16,0 1 0 0,0 0-224 0,-1 1-32 16,1 0-16-16,0 2 0 15,0-2-272-15,0 2-48 0,1-1-16 0,-1 1 0 0,2-1-592 0,-1 1-128 16,1-1-32-16,-2 1 0 0,1 1-352 0,1-1-208 16,-2-1 16-16,0 1 16 15,0 1-1616-15,0-2-320 0</inkml:trace>
  <inkml:trace contextRef="#ctx0" brushRef="#br0" timeOffset="91611.48">28725 6420 17503 0,'6'-4'768'0,"-3"2"176"0,1 1-752 0,0-1-192 15,-1 1 0-15,0 0 0 0,0-1 1216 0,2 1 192 0,4-2 64 0,3-1 0 16,2 1 48-16,2 0 16 0,-3 2 0 0,-1-1 0 16,1 4-1344-16,-3-1-192 0,0 2-160 0,0 0-12320 31</inkml:trace>
  <inkml:trace contextRef="#ctx0" brushRef="#br0" timeOffset="91926.48">29434 6379 1839 0,'-8'10'160'0,"2"-6"-160"0,0 0 0 0,2 1 0 0,1-3 1616 0,1 1 304 16,-1 1 48-16,-3 4 16 0,-2 1 576 0,-4 6 112 15,1 0 16-15,0 1 16 0,2-1-752 0,1-2-160 16,2 0-16-16,0-2-16 0,2-3-992 0,0 1-192 16,1-1-32-16,0-2-16 0,2 0-400 0,1-1-128 15,-1 0 0-15,-1-3 0 0,2 1-192 0,2-1-80 16,-1-1-32-16,2 0-11408 15</inkml:trace>
  <inkml:trace contextRef="#ctx0" brushRef="#br0" timeOffset="92183.82">29383 6427 19455 0,'2'-3'432'0,"-1"2"80"0,1-1 32 0,-1 2 0 0,2 0-544 0,-2 0 0 0,2 2 0 0,0-1 0 16,3 3 1648-16,1 2 208 0,3 1 64 0,-1 2 0 16,0 1-128-16,1-2-32 0,-2 2 0 0,2 1 0 0,-1-1-1088 0,0 0-224 15,1 0-32-15,0-2-16 0,2 1 16 0,-1-2 0 16,2 0 0-16,-1 0 0 16,1-1-224-16,0-1-64 0,-1 0 0 0,0-3 0 15,-1 3-128-15,-2-4 0 0,-2 2 0 0,-2-3 128 0,1 1-128 0,-2 1 0 16,0-2 0-16,-1-2 0 15,-1 2-1008-15,-1-1-128 0,-1-1-16 0,-3 1-13744 0</inkml:trace>
  <inkml:trace contextRef="#ctx0" brushRef="#br0" timeOffset="92363.2">29256 6574 11967 0,'7'-3'1072'0,"0"2"-864"0,-2 1-208 0,-3-2 0 15,3 2 1376-15,0-1 224 0,8-2 64 0,7-3 0 16,8-1 304-16,3 0 64 0,2 0 16 0,-5 2 0 16,-1-1-1152-16,-3 2-208 0,-3 1-48 0,-1 0-16 15,-3 3-1008-15,-3 0-208 16</inkml:trace>
  <inkml:trace contextRef="#ctx0" brushRef="#br0" timeOffset="92722.52">29882 6397 8287 0,'0'-4'368'0,"0"1"80"0,0 2-448 0,-1-1 0 0,-1 1 0 0,1 0 0 16,-2-1 1664-16,-1-1 256 0,-3 2 64 0,-3-2 0 16,-2-1 528-16,-2 3 112 0,0 1 32 0,-1 0 0 15,1 2-1072-15,1 1-224 0,0 1-32 0,0 2-16 16,2 1-816-16,1 0-176 0,2 2-16 0,-2 1-16 16,3 2-160-16,1 1-128 15,1 1 144-15,2-1-144 0,1 0 0 0,4-1 0 0,-1-2 0 0,1-1 0 16,0-1 0-16,4-1 0 0,1 2-128 0,2-2 128 15,0 1 0-15,1-2 144 0,3 1-16 0,-2-3 0 16,-1 0-128-16,0 1 0 0,3-3 0 0,-2 3 0 31,0-2-656-31,1-1-224 0,-2 1-32 0,-1-1-7792 0,1 0-1568 0</inkml:trace>
  <inkml:trace contextRef="#ctx0" brushRef="#br0" timeOffset="93008.98">29770 6516 18431 0,'2'-6'1632'0,"-1"5"-1312"0,2 0-320 0,0-1 0 16,-2 1 864-16,1 1 96 0,-1 0 32 0,2 0 0 16,3-2 800-16,2 2 144 0,2 2 48 0,1-2 0 15,2 1-496-15,-2 2-80 0,1 0-32 0,-1 0 0 16,0 1-752-16,-1 0-160 0,0 2-16 0,-2-1-16 15,1 2-176-15,-1 1-48 0,-1 0 0 0,-2 0 0 16,-1 0-208-16,-1 0 0 0,-2 1 0 0,1-1 0 16,-1 2 0-16,0 0-256 0,-1 0 48 0,2-2 16 15,-2 1-864-15,0-1-160 0,0-1-48 0,1-1 0 16,-1-1-784-16,2 0-144 0,-1-1-48 0,2-1-9360 16</inkml:trace>
  <inkml:trace contextRef="#ctx0" brushRef="#br0" timeOffset="93307.69">30097 6468 11055 0,'1'-6'976'0,"1"4"-784"0,-1-1-192 0,0 1 0 16,-1 1 1184-16,0 1 192 15,0-2 32-15,0 2 16 0,0 0 1456 0,0 0 304 0,-1 2 48 0,0 1 16 16,-2 2-1248-16,0 1-240 0,0 2-48 0,0 1-16 15,0 1-800-15,2 1-144 16,-2 0-48-16,2-1 0 0,-1 2-240 0,2-1-48 0,-1-1-16 0,1-2 0 16,1-1-144-16,-1-1-48 0,3 0 0 0,0-1 0 15,1 1-16-15,2-2 0 0,1 0 0 0,1-1 0 16,2 0 0-16,2-1 0 0,-2-1 0 0,-1-1 0 16,4 0-64-16,-2-1 0 0,1 1-128 0,-2-2 192 15,1-1-192-15,0 2 0 0,1-2 0 0,-1 0 0 0,0 0 0 0,-1 2 0 16,0-2-176-16,-3 3 176 15,-3-1-832-15,2-1-32 0,-2 2-16 0,0-1-10480 16,2 1-2096-16</inkml:trace>
  <inkml:trace contextRef="#ctx0" brushRef="#br0" timeOffset="93530.72">30005 6550 17039 0,'1'-7'368'0,"1"3"80"0,1 1 0 0,-1 0 64 0,0 0-512 0,2 2 0 0,-3-2 0 0,4-1 0 16,3-1 1872-16,5 0 288 15,-2-2 48-15,2 0 16 0,0 1-176 0,-2 2-48 0,0 0 0 0,1-1 0 16,-1 2-1376-16,-1 2-288 0,1 0-48 0,0-1-16 16,-1 2-272-16,2 0-272 0,-4 0 48 0,2 0-14352 15</inkml:trace>
  <inkml:trace contextRef="#ctx0" brushRef="#br0" timeOffset="93766.86">30128 6369 17503 0,'-2'-3'768'0,"1"2"176"0,1-1-752 0,1 1-192 16,1 0 0-16,-1 1 0 0,2-2 1408 0,1 1 240 15,3-1 48-15,5-2 16 0,2 0 992 0,3 0 208 16,1-1 32-16,0 1 16 0,-3 1-1296 0,0 1-272 16,2-1-48-16,1 0-16 15,-2 1-864-15,1 0-160 0,-2 2-48 0,0-2 0 0,-3 2-256 0,-2 0 0 16,0 2 0-16,-4-1 0 16,-1-1-1344-16,-2 3-192 0</inkml:trace>
  <inkml:trace contextRef="#ctx0" brushRef="#br0" timeOffset="94099.8">30618 6413 8847 0,'-1'3'384'0,"1"-2"96"0,-2-1-480 0,2 2 0 0,0-1 0 0,0-1 0 16,0 0 0-16,0 0 0 0,0 1 0 0,0-1-160 15,2 2 160-15,-1-1 0 0,2-1 0 0,0-1 0 16,1 1 896-16,0-2 288 0,3 1 64 0,-1 0 32 15,1-1-784-15,-1-1-160 0,1 2-16 0,-2-1-16 32,0 2-864-32,-1 0-160 0,-1 0-48 0,-1 2 16 0,3-2 512 0</inkml:trace>
  <inkml:trace contextRef="#ctx0" brushRef="#br0" timeOffset="95352.65">30244 5777 5519 0,'8'-1'496'0,"-4"-1"-496"0,-1 1 0 0,1 0 0 0,1 1 1408 0,-1-2 192 0,0 2 48 0,5-1 0 15,3-1 1088-15,7-1 208 0,3-1 64 0,5 0 0 16,0 0-384-16,3 0-64 0,-1-2 0 0,1 2-16 0,1-1-768 0,-1 1-160 16,-2 1-16-16,0-1-16 15,0 0-800-15,-2 1-144 0,-1 0-48 0,1 2 0 16,-4-1-288-16,0 2-64 0,-3 0-16 0,-2 0 0 0,-1 2-224 0,-3-1 144 15,-2 2-144-15,-3-2 128 0,-2 2-128 0,-2-1 0 16,-1-1 0-16,-2 2 0 16,1 0-352-16,-4 1-96 0,0 0-32 0,-1 2-11168 15,-1 1-2240-15</inkml:trace>
  <inkml:trace contextRef="#ctx0" brushRef="#br0" timeOffset="95588.52">30323 5924 20271 0,'-2'-4'896'0,"2"2"192"0,2 1-880 0,-1 0-208 0,2-1 0 0,0 1 0 15,0 1 944-15,2 0 144 0,5 0 16 0,6-2 16 16,4 2 1120-16,1-1 240 0,3 1 32 0,1 0 16 16,1 0-928-16,-1 0-176 0,0 0-32 0,1 0-16 15,-2-1-688-15,-2 1-144 0,1 0-32 0,0-2 0 16,1 1-256-16,-2-1-64 0,2 1-16 0,0-2 0 15,-1 2-176-15,-2-1 160 0,-1 1-160 0,-5 1 160 16,-2 0-160-16,-2 0 0 0,-1 0 0 0,-1 1 0 31,-2 1-448-31,-1-2-112 0,-2 1-16 0,0 0-11264 0,-3 2-2240 0</inkml:trace>
  <inkml:trace contextRef="#ctx0" brushRef="#br0" timeOffset="96032.45">31207 5644 16575 0,'-6'5'736'0,"4"-4"160"0,-3 0-720 0,1 1-176 15,3-1 0-15,-2 2 0 0,0 0 1632 0,-1 3 288 0,-2 2 64 0,-1 6 16 16,0 2-80-16,1 2-32 0,4 2 0 0,0 0 0 16,2-20-1088-16,0 0-224 15,0 0-32-15,19 79-16 0,-19-79 64 0,0 0 16 0,0 0 0 0,49 69 0 16,-49-69-352-16,0 0-64 0,56 35 0 0,-34-26-16 16,0-2 80-16,2-3 0 0,-1-1 16 0,-1-3 0 15,-3 0 336-15,1-3 64 0,-1 0 16 0,3-2 0 0,-3-1 0 0,1-3 0 16,0 2 0-16,-2-2 0 0,-1-1-224 0,-1 0-32 15,-1 0-16-15,-2 0 0 16,0 0 80-16,-3-1 16 0,-3-1 0 0,-4 0 0 16,-3 0-64-16,-5 0-16 0,-3-2 0 0,-5-2 0 0,-1 3-96 0,-6 1-16 15,-5-1 0-15,-6 0 0 0,-5 0-192 0,-6 1-128 0,-2 0 128 16,-1 5-128 0,0 2-416-16,2 2-160 0,2 4-16 15,3 6-19920-15</inkml:trace>
  <inkml:trace contextRef="#ctx0" brushRef="#br1" timeOffset="111069.14">23864 4240 6447 0,'2'-3'576'0,"-1"2"-576"0,0-1 0 0,1 1 0 0,-1 0 1440 0,1-1 176 0,0-2 48 0,4-2 0 0,3-2 704 0,-1-1 128 0,1-1 48 0,-1 2 0 15,1 1-320-15,-1-2-64 0,0 2-16 0,1 0 0 0,-1 0-512 0,-1 0-96 16,2 0-32-16,-1 0 0 16,1 0-576-16,1-1-112 0,0-2-32 0,1 0 0 0,0 0-224 0,3-1-48 15,1 1-16-15,1-2 0 0,0 0-144 0,0 0-32 16,1 1 0-16,-1 0 0 15,0-1-96-15,0 3-32 16,-2 0 0-16,-2 1 0 0,0-1-32 0,-1 2-16 0,-1 0 0 0,-2 0 0 16,1 1 0-16,-1-1 0 0,-2 2 0 0,0 0 0 15,-2 1-144-15,0-2 160 0,-1 2-160 0,0 0 160 16,-2 1-160-16,-1 0 0 0,0 0 0 0,0 2 0 16,0 0 0-16,-1-1 0 0,-1 2 0 0,1 0 0 15,1-1 0-15,-1 1-192 0,-1 0 32 0,2 0 16 16,-1 0-512-16,1 0-112 0,0 0 0 15,-2 0-16-15,2 0-1456 0,0 0-272 0,-1-2-64 0,1 1-12240 16</inkml:trace>
  <inkml:trace contextRef="#ctx0" brushRef="#br1" timeOffset="111384.76">23894 3888 3679 0,'4'-5'160'0,"-1"0"32"0,0 3-192 0,-2-1 0 16,1 1 0-16,-2 2 0 0,1-1 1136 0,0 0 176 0,-1-2 32 0,3 0 16 15,1 0 1216-15,-1 2 240 0,-1 1 64 0,-2 2 0 16,0 1-368-16,0 3-64 0,0 1-16 0,0 1 0 16,1 4-816-16,-1-1-160 0,2 2-48 0,-1 0 0 15,3 2-576-15,-1 2-128 0,-3-17-32 0,0 0 0 16,0 0-192-16,31 66-32 0,-31-66-16 0,0 0 0 15,0 0-112-15,52 63-32 0,-52-63 0 0,0 0 0 16,0 0 64-16,61 43 16 0,-61-43 0 0,0 0 0 16,0 0 16-16,0 0 16 0,59 33 0 0,-50-29 0 0,-3-2-128 0,-1 0-16 15,1 1-16-15,-3-1 0 0,1-1-240 0,-3 2 128 16,2-2-128-16,-3 1 0 0,0-1 0 0,-1 0-208 16,-2 1 16-16,0 1-18112 15</inkml:trace>
  <inkml:trace contextRef="#ctx0" brushRef="#br1" timeOffset="122983">26745 5414 4607 0,'0'-1'400'0,"1"-2"-400"0,0 0 0 0,-1 2 0 0,0 1 416 0,0-2 0 0,2-1 0 0,-2-1 0 15,1 0 832-15,1 0 160 0,-1-1 48 0,0 1 0 16,-1 3-80-16,0-1-16 0,0 1 0 0,-1 1 0 16,0 1-96-16,-1 1-32 0,1 2 0 0,-2 0 0 15,2 0-224-15,-1 4-48 0,1 1-16 0,-1 0 0 16,2 1-208-16,-1 1-32 0,1 5-16 0,-2 6 0 15,2-22-128-15,-1 58-32 0,-2-21 0 0,2 4 0 16,-2 1-32-16,-1 1-16 0,1-1 0 0,-1-1 0 16,1 0-32-16,-1-1-16 0,-1-5 0 0,3-1 0 15,-3-5-144-15,3 4-32 0,-3 1 0 0,1 1 0 16,0 0-80-16,1-1-32 0,-1-1 0 0,0-1 0 0,-1 1-144 0,2-2 160 16,-1 1-160-16,0-2 160 0,1 1-32 0,-3-3-128 15,2 1 192-15,0-1-64 0,0-1-128 0,0-2 128 16,-1 1-128-16,1-4 128 0,1-1 0 0,0 1-128 15,-1-1 192-15,1 0-64 0,2-1 64 0,-2-2 0 16,3 1 0-16,0-1 0 16,0-18 0-16,0 0 16 0,4 46 0 0,-4-46 0 0,0 0-80 0,0 0-128 15,0 0 176-15,16 64-176 16,-12-54 160-16,0 0-160 0,1-2 128 0,-1 1-128 0,1-2 128 0,0 0-128 0,-1-1 0 0,0-1 128 16,2 1-128-16,0 0 0 0,1-2 144 0,-2 0-144 15,2 0 0-15,0 0 0 0,2 1 0 0,-1-2 128 16,1 1-128-16,-1 0 0 0,1 2 0 0,1-3 128 15,0 1-128-15,-2-1 0 0,-1-1 0 0,3 1 0 16,0 1 0-16,-10-4 0 0,0 0 0 0,0 0 0 16,66 13-192-16,-66-13 32 0,47 3 16 0,-47-3 0 15,52 0 16-15,-52 0 0 0,61 0 0 0,-30-1 0 16,1-1 128-16,1-1 0 16,-2 2-144-16,-1 0 144 0,1-1 0 0,0-1 0 0,0 2 0 0,-1-1 0 0,-2 0-128 0,3 0 128 15,-31 2 0-15,68 0 0 16,-68 0 0-16,73 2 0 0,-73-2 0 0,78 4 0 15,-78-4-144-15,82 6 144 0,-82-6 0 0,80 4 0 16,-39-3-176-16,2-1 176 0,2 2-160 0,-45-2 160 16,76 2-160-16,-76-2 160 0,83 5-160 0,-34-3 160 15,0 4 0-15,3-2 0 0,0 2-128 0,1-3 128 16,-2 0 0-16,1-2 0 0,3-1 0 0,-1 0 0 16,-8 0 0-16,5 0 0 0,4 0 0 0,5 1 0 0,0 1 0 0,2-1 0 15,-2-2 0-15,1-1 0 0,1 0 0 0,-3-1 0 0,-4 1 0 16,4 1 0-16,4 1 0 0,2 0 0 15,1 1 0-15,-2-1 0 16,-2-1 0-16,-6 0 0 0,-4-1 0 0,6 2-144 0,5-1 144 0,0 2 0 0,2 2 0 0,-1 0 0 16,-5 0 0-16,0-3 0 0,1 0 0 0,-4 0 0 15,-5 1 0-15,1-1 0 16,5 1 0-16,-1 1 0 16,2 1 0-16,0-2 0 0,-3 1 0 0,0-2 0 0,-2-2 0 0,-3 1 0 0,4-2 0 0,-2 0 128 15,-9 2-128-15,2-1 0 0,0 1 0 0,2 1 128 0,-2 0-128 0,-3 0 0 16,2 0 128-16,-4-2-128 0,-1 1 0 0,-1 0 128 31,1-1-128-31,-3 1 0 0,1-1 0 0,-6 1 0 16,-4 1 0-16,-2 0 0 0,-25 0 0 0,55 1 0 15,-55-1 0-15,56 3 0 0,-56-3 0 0,48 4 128 16,-48-4-128-16,42 3 0 0,-42-3 0 0,0 0 144 16,52 4-144-16,-36-4 0 0,-2 0 192 0,-3-1-64 15,2 0 0-15,-3-1-128 0,0 1 320 0,0-3-64 16,1 1 0-16,0-1 0 0,-1-2-64 0,1 0 0 15,1 1-16-15,-2-2 0 0,-1-1-32 0,1 1 0 0,2-1 0 0,-4-1 0 16,2 0 112-16,-2 0 0 0,1-1 16 0,-2-1 0 16,0 1 112-16,-1-1 0 0,1-2 16 0,-3 0 0 15,0-1-80-15,-1-1-32 0,1-2 0 0,-2-2 0 16,1 2-64-16,-2-2-16 0,2-1 0 0,-2 0 0 16,1 2-80-16,0-4-128 0,0-3 176 0,1-3-176 15,0-2 128-15,-1-2-128 0,3 0 0 0,-1 3 0 16,0 5 0-16,-1 0 0 0,1-2 0 0,0 0 0 15,3-1 0-15,0 0 0 0,-1 0 0 0,0 0 0 16,1 0 0-16,-2 0 0 0,3 1 0 0,-3-3 0 0,2 1 0 16,0 0 0-16,0 0 0 0,0-2 0 0,1 2 0 0,0-2 0 15,-1 0 0-15,0 2 0 0,0 3 128 0,-1-1-128 16,-1 4 0-16,0-1 0 0,0 2 0 0,-2 1 0 16,1 0 128-16,-1 1-128 0,0 0 0 0,0 1 160 15,0-2-160-15,-2 2 128 0,1 1-128 0,-1 0 0 16,-1-2 0-16,0 2 128 0,0 0-128 0,-1 2 0 15,-1-1 0-15,1 2 0 0,-2 2 0 0,0 0 128 16,-1 1-128-16,0 0 0 0,-1 1 0 0,0 1 0 16,-1-1 128-16,0 2-128 0,-1 1 0 0,-1 0 0 15,1 0 0-15,-2 1 0 0,-1-1 0 0,1 1 0 0,-3 1 0 0,1-1 0 16,-5 0 0-16,-2-1 0 0,-3 2 0 0,0-1 0 16,-2 2-128-16,0 0 128 0,-3 1 0 0,-1 0 0 15,-1 0 0-15,-2 2 0 0,-1-2 0 0,-2 1 0 16,2 0-144-16,-3-1 144 0,0-1 0 0,1 1 0 15,1 0-144-15,-3 0 144 0,-4 0 0 0,-5 0-144 16,-4 2 144-16,-5 1 0 0,3-1 0 0,-3-1 0 16,1 1 0-16,1-1 0 0,2-1 0 0,1-1 0 15,3 1 0-15,-2-1 0 0,-4 3 0 0,-3-2 0 16,-1 2 0-16,-1-1 0 0,-1 1 0 0,1 1 0 16,2-3 0-16,-1 1 0 0,6 0 0 0,-4-1 128 0,0 1-128 0,-4 1 0 15,-4 0 0-15,-2 1 0 0,2 2 0 0,-1 0 0 16,1-2 0-16,0 0 0 15,6 0 0-15,-3 0 0 0,-4 1 0 0,-4 1 0 0,-2-1 0 0,0 2 0 16,0 0 0-16,2 0 128 0,4-2-128 0,-2-1 0 16,-2 0 128-16,-3 0-128 0,-3 3 0 0,-3-2 144 15,0 2-144-15,3-3 0 0,1-1 128 0,2-2-128 16,-2-3 0-16,-2 2 0 0,-3-2 176 16,-2 2-176-16,2-2 160 0,1 1-160 0,6-5 160 0,1 1-160 15,0-1 160-15,-1-1-160 16,-2 3 0-16,2-4 128 0,-2 2-128 0,6-1 0 0,3-2 0 0,0 1 0 0,3 0 0 0,1 0-160 31,3 0-224-31,-3 1-32 0,-2 0-16 0,0 1 0 16,2 0-656-16,0 4-128 0</inkml:trace>
  <inkml:trace contextRef="#ctx0" brushRef="#br1" timeOffset="134556.72">24008 4588 9215 0,'-1'0'816'0,"-1"0"-656"0,2-2-160 0,0 1 0 0,2 1 784 0,-2 0 128 0,0 0 32 0,0-2 16 16,-2 2 1008-16,2 2 208 0,-2-1 32 0,2-1 32 0,0 3-224 0,0 0-32 15,1 3-16-15,0-2 16 0,2 1-896 0,0 2-160 16,0-1-32-16,1 3 0 0,0-1-480 0,1 2-96 15,-1 1 0-15,0-1 0 0,0 1-320 0,-1 1 0 16,0-1 128-16,0 0-128 0,-3 2 192 0,1-2-16 16,1 2-16-16,-1-2 0 0,-1 1 16 0,1-1 0 15,-1 0 0-15,0 1 16 0,0-1-192 0,-1 0 160 16,1 2-160-16,-1-2 176 0,-1 2-176 0,2-3 0 16,-1-2-160-16,1 1 160 0,-2 1-224 0,2 1 32 15,0 0 16-15,-1 2 16 0,1-3-32 0,0 0-16 16,1 0 0-16,-1 0 16 0,2-2 192 0,-2 1-144 15,0 0 144-15,1-2 0 0,-1-1 0 0,2 1 0 0,-2-1 0 0,1-2 0 16,0 0 0-16,-1-1 0 0,2 1 0 0,-1-1 0 16,-1-1-128-16,2-1 128 15,-1 0 0-15,-1-1 0 0,2 2 0 0,-2-2 0 0,1 0 0 0,-1 0 0 16,1 0 256-16,1 0-16 16,-2 0-16-16,1 0 0 0,1 0-32 0,-1-2-16 0,0 2 0 0,1-1 0 15,1 1-176-15,-1-1 0 0,1 1 0 0,2-2-176 16,-1 1 48-16,0-1 0 0,2 2 0 0,-1-1 0 15,1 1-32-15,0-1 0 0,-1-1 0 0,2 1 0 16,0-1 160-16,0 1-128 0,-1 1 128 0,1-2-128 0,0 4 128 0,0-1 0 16,3 1 0-16,0-1 0 0,-1 1 0 0,0 0 0 15,1 1 0-15,2 0-128 0,-1 1 128 0,2-1 0 16,1 1 0-16,0-1-128 0,0 1-80 0,2-1-16 16,-1 0 0-16,1 0 0 0,-1-2 16 0,-2-1 0 15,4 2 0-15,-2-2 0 0,2 0 208 0,0 0 0 16,0 0 0-16,-1-2 0 0,-2 2 0 0,1-1 192 15,1-1-64-15,-2 1-128 0,-1 1 176 0,0-1-176 16,1-2 160-16,0 1-160 0,-1 1 128 0,-1 1-128 0,1-1 0 0,0-1 0 16,-1 1 0-16,1-1 0 0,0 1 0 0,0 1 0 15,-1 0 0-15,1-2 0 16,-2 1 0-16,1 0 0 0,0-1 0 0,0 1 0 16,0-1 0-16,0 1 0 0,-3 0 0 0,1-2 0 0,2 1 0 0,0 1 0 15,0 0 0-15,-1-1 0 0,-1 1 0 0,0 1 0 16,1-2 0-16,-1 1 0 0,-2 2 0 0,2-1 0 15,0 2 0-15,1-1 0 0,1 1 0 0,-1-1 0 16,0 2 0-16,2-2 128 16,-2 1-128-16,2 0 0 0,-2 0 0 0,1 1 0 0,-1-2 0 0,0 0 0 15,2 1 0-15,-2-1 0 0,-1 1 0 0,0-2 0 16,3 1 0-16,0-1 0 0,2 0 0 0,-1 0 0 0,2 0 128 0,-2-1-128 16,0 1 0-16,0-2 0 0,0 2 144 0,-1-1-144 31,-2-1 128-31,-1 2-128 0,0-1 160 0,0 0-160 0,0 1 192 0,-3-2-192 0,0 1 336 0,-3-1-32 15,0 1-16-15,-1 1 0 0,0-1-32 0,-2 1 0 16,-1-2 0-16,2 2 0 16,-2 2-128-16,1-2-128 0,-1 0 144 0,-1 0-144 15,2 0-192-15,-1 1-128 0,-1 0-16 0,1-1-16 32,0 0-400-32,-2 0-80 0,4 2 0 0,-2-2-16 0,3 0 128 0,-2 0 16 0,2 1 16 15,1-1 0-15,0 0 304 0,2-1 64 0,0 1 16 0,1 0 0 0,-3-2 304 0,2 1 0 0,-1 1 0 0,1-1 0 31,-2-1 304-31,3 2 64 0,-1-1 16 0,1-1 0 0,-3 1 368 0,2 0 80 0,1 1 0 0,-1-2 16 32,1 1-96-32,-2-1-32 0,1 2 0 0,1-1 0 0,0 1-400 0,-1 0-64 0,-1 0-32 0,1 0 0 15,3-2-224-15,-1 2 144 0,0 0-144 0,1 0 128 32,-2 2-128-32,-1-2 128 0,4 1-128 0,-1-1 128 15,4 0-128-15,-2 2 0 0,2-1 0 0,0 1 0 0,0-1 0 16,1 0 0-16,0 1 128 0,-1-1-128 0,-2 1 0 0,0-2 0 15,3 1 0-15,-1-1 0 0,-2 1 0 0,1-1 0 16,-1 2 0-16,-1-2 0 0,0 0 208 0,-2 0-32 16,1 0-16-16,-1 0 0 0,1-2 224 0,-2 2 64 15,0-1 0-15,0 1 0 0,-2 0-192 0,1-1-48 0,-2 1 0 0,1 0 0 16,-1-2-208-16,-1 2 176 0,-1-1-176 0,0 1 160 16,-1 0-160-16,1-2 0 0,-1 2 0 0,-1-1 0 15,0 1 0-15,2 0 0 16,-2 0 0-16,-2 0 0 0,2 0 0 0,0 0 0 0,-1 0 0 0,1-1 0 15,0 1 0-15,-2-2 0 0,2 2 0 0,-1-1 0 16,-1-1 0-16,2-1 0 0,0 2 0 0,-1-2 0 16,1 0 0-16,1-1 0 0,-1 1 0 0,-1-1 0 15,1-2 0-15,0-1 128 0,0 0-128 0,-1-1 0 16,1-2 128-16,0 0-128 0,0 0 128 0,-2 0-128 16,2-1 192-16,-1 0-64 0,-2-3 0 0,2-2 0 15,-1 0 96-15,1 1 16 0,-1-1 0 0,1 1 0 16,1 2-112-16,-1-1 0 0,-1 0-128 0,2 0 192 15,2 0-192-15,-2-2 0 0,1 1 128 0,0-1-128 16,1 2 0-16,-1 1 0 0,1 0 128 0,-2 1-128 0,1 0 128 0,-1 1 0 16,0 1-128-16,0 2 192 0,0 1-48 0,-1 1-16 15,1 0 0-15,-2 1 0 0,2 1-128 0,-1 1 128 16,-1 0-128-16,1 0 128 0,0 3-128 0,-1 0 0 16,-1 0 0-16,2 1 0 0,-2-1-240 0,0 2-80 15,0-1 0-15,1 1-16 16,0 1-848-16,2-1-160 0,0 1-48 0,2 0 0 15,0 0-1616-15,1 0-336 0</inkml:trace>
  <inkml:trace contextRef="#ctx0" brushRef="#br1" timeOffset="135745.06">23929 4561 5519 0,'-1'-2'496'0,"-1"1"-496"0,2 1 0 0,0 1 0 0,0 1 448 0,-1-1-16 15,1 1 0-15,-1 2 0 0,-1 2 144 0,-1 2 48 16,0 2 0-16,1 0 0 0,-3 0 16 0,1 0 16 16,0-1 0-16,-2 3 0 0,2-4-400 0,-2 1-64 15,1-1-32-15,0-1 0 0,1-1-16 0,1-2 0 16,1 0 0-16,0-2 0 0,1 1-16 0,-1-3 0 0,2 1 0 15,-1 0 0-15,2-1-128 0,1 0-176 0,-1-1 48 0,1 1 0 32,0 0-496-32,1-1-80 0,0 1-32 0,-2-2 0 15,2 2-480-15,2-1-112 0,-3 1-16 0,1-2 0 0,1 1 1056 0,1-2 288 0,0 0 0 0,1-1-128 16,0 0 128-16,-2 0-128 0,2-2 128 0,-2-1 0 16,-3 1-128-16,2 1 128 0,0-4 0 0,0 2-144 15,-1-1 144-15,0 0-128 0,1 3 128 0,-2-2 0 16,1-2-128-16,-1 2 128 0,0 0 0 0,1 2-144 15,-1 0 144-15,1 1-128 0,-1 0 128 0,0 0 0 16,2-1 0-16,0 2 0 0,0 1 0 0,0-1 0 0,0 1 1216 0,1 1 320 16,0 0 64-16,2 1 32 0,-1 0 160 0,4 0 48 15,1 1 0-15,1 0 0 0,2 1-336 0,-1 2-64 16,3 2-16-16,-15-6 0 0,0 0-560 0,0 0-112 16,55 41-32-16,-55-41 0 0,0 0 32 0,0 0 0 15,46 52 0-15,-46-52 0 0,0 0 48 0,0 0 16 16,0 0 0-16,0 0 0 0,50 51-112 0,-45-46-32 15,0 0 0-15,-3-2 0 0,1-2-224 0,-1 0-64 16,-1-1 0-16,-1 0 0 0,1 0-384 0,-1 0 0 0,2-1 0 0,-2 1 0 31,1-1-400-31,-1-2-112 0,2 1-32 0,-1-1-13968 0</inkml:trace>
  <inkml:trace contextRef="#ctx0" brushRef="#br1" timeOffset="136397.07">25802 4558 7359 0,'2'1'656'0,"-2"-1"-528"0,1 2-128 0,1-2 0 0,-2 0 832 0,1 0 128 0,0 1 16 0,1 1 16 0,1 0 720 0,-2 1 144 0,0 2 16 0,-1 0 16 15,-1 1-384-15,0 1-80 0,-4 0-16 0,1 0 0 16,-3 1-512-16,0 1-128 0,0-1 0 0,-2-1-16 15,0 1-512-15,-1-1-112 0,1-2 0 0,-1 0-128 32,5-1 128-32,-2 0-128 0,1-3 0 0,2 2 0 0,0-1 0 0,1-1 0 15,0 0 0-15,3-1 0 16,-2 0-448-16,2 0-64 0,2-1 0 0,-2 0 0 16,1-2-1328-1,1 1-272-15,1 0-48 0,-1 0-6336 0</inkml:trace>
  <inkml:trace contextRef="#ctx0" brushRef="#br1" timeOffset="136647.48">25775 4469 12895 0,'0'-1'1152'0,"2"1"-928"15,-2 1-224-15,1 0 0 0,-1 1 448 0,0-1 64 16,2 2 0-16,-2 3 0 0,0 1 1088 0,0 1 208 0,0 2 48 0,-2 1 16 15,2 2-384-15,0 0-80 0,0 0 0 0,0-1-16 16,0 1-880-16,3 0-160 0,0-2-32 0,1-1-16 16,2 0 64-16,1 0 16 0,1-2 0 0,1 1 0 15,1-2 48-15,1-2 16 0,0 0 0 0,1-3 0 16,-1 1-224-16,0-1-32 0,-1-1-16 0,-1-1 0 31,-1 1-576-31,-2-1-112 0,-2 2-32 0,-1-1-12784 0</inkml:trace>
  <inkml:trace contextRef="#ctx0" brushRef="#br1" timeOffset="171253.25">12459 14194 5519 0,'0'0'496'0,"0"0"-496"0,1 0 0 0,-1 0 0 0,1 0 1280 0,1 0 144 0,1-1 48 0,2 0 0 0,2-1 576 0,0-1 112 31,2 0 16-31,1-1 16 0,0 0-112 0,0 0-32 0,2-2 0 0,0 0 0 0,0-1-704 0,1 0-128 16,0 0-48-16,1-1 0 15,0 1-400-15,0 0-64 0,-1 0-32 0,1 0 0 0,0-2-160 0,-3 3-48 16,2 1 0-16,-2-2 0 0,1 1-160 0,-2 0-48 15,-1 2 0-15,0-2 0 0,-1 1-80 0,-2 1-32 0,0-1 0 0,-2 3 0 16,0-3-144-16,0 2 0 0,-1 1 144 0,-1 0-144 16,0 1 0-16,0-1 0 0,-1 1 0 0,-1 0 0 31,2 2-800-31,-2-1-80 0,0 0-16 0,0 0-9168 0,0 1-1840 0</inkml:trace>
  <inkml:trace contextRef="#ctx0" brushRef="#br1" timeOffset="171620.1">12516 14022 2815 0,'0'-3'0'0,"0"2"128"0,2-1-128 0,-1 1 144 0,2 1-144 0,-1 0 0 16,0 0 0-16,3-1 0 0,2 1 1344 0,4-2 224 0,0 2 48 0,2-1 16 0,1 1 240 0,0 0 48 16,0 0 16-16,2 0 0 15,4 0-208-15,-3 0-64 16,0-2 0-16,-2 2 0 0,5 0-448 0,-3-3-80 0,0 2-32 0,0-2 0 16,0 2-192-16,0-1-32 0,-3 1-16 0,-2 1 0 15,0 0-64-15,-1 0-16 0,-1 0 0 16,-2 0 0-16,-1 0-192 0,1 0-32 0,-4 1-16 0,0-1 0 15,0 2-64-15,-2-2-16 0,1 1 0 0,-3 1 0 16,1-1-240-16,-1 0-48 0,0 2-16 0,0 0 0 16,-1-1-160-16,1 0 0 0,-2 1-160 0,-1 1 160 31,0-1-816-31,1 1-64 0,-3 2-16 0,1-2-9072 0,0 1-1808 0</inkml:trace>
  <inkml:trace contextRef="#ctx0" brushRef="#br1" timeOffset="176712.91">23946 2752 5999 0,'-1'0'528'0,"-1"0"-528"16,1-1 0-16,1 1 0 0,-2 0 0 0,1-1 0 0,0-1 0 0,-2 1 0 0,-1-2 0 0,-1 0 0 15,1 0 0-15,1 1 0 16,2-3 0-16,-1 2 0 0,1-1 304 0,1 0 48 0,-1 1 16 0,1-1 0 16,1 1 32-16,-1-1 16 0,0 1 0 0,1-1 0 0,-1 1 80 0,0 0 16 15,0-1 0-15,0 1 0 0,0-1 240 0,0 1 48 16,0-1 16-16,0 1 32 15,0 0 320-15,0 0 64 16,2 0 16-16,-2 2 0 0,1-2 352 0,1 0 64 0,-1 1 0 0,1 0 16 16,-1-1-256-16,-1 2-48 0,1 0-16 0,-1-1 0 0,2 2-128 0,-2 0-16 15,1 0-16-15,-1 2 0 16,2-1-496-16,-2 2-112 0,0 0-16 0,0 2 48 0,0 2-96 0,1 0-16 16,-1 2 0-16,0 1 0 15,0 1-80-15,1 2-32 0,-1 2 0 0,0-15 0 0,0 0-112 0,6 51-32 16,-6-51 0-16,0 0 0 15,10 58 0-15,-10-58 0 0,0 0 0 0,15 58 16 0,-15-58-64 0,0 0-16 0,17 51 0 0,-17-51 0 16,0 0-192-16,0 0 176 0,19 56-176 0,-19-56 160 16,0 0-160-16,0 0 128 0,8 60-128 0,-6-45 128 15,-2 1-128-15,1-2 128 0,-1-14-128 0,0 0 128 16,4 55-128-16,-4-55 0 0,2 38 0 0,-2-38 128 31,0 0-128-31,1 51 0 0,-1-37 0 0,-1 0 0 16,1-14 0-16,-3 31 0 0,2-15 0 0,-2 1 128 0,0-2-128 0,3-15 128 15,-4 36-128-15,4-36 128 0,-2 32-128 0,2-32 0 16,0 0 144-16,4 44-144 0,-4-44 0 0,0 0 128 16,0 0-128-16,0 0 0 0,22 52 0 0,-22-52 144 15,0 0-144-15,0 0 0 0,0 0 144 0,0 0-144 16,0 0 0-16,21 55 144 0,-20-48-144 0,-1 0 128 16,-1 1-128-16,1 0 128 0,-2 2-128 0,1 0 0 15,0-2 0-15,-1 2 128 0,2 0-128 0,-1 1 0 16,-1 1 0-16,1-1 0 0,1 0 0 0,-1-1 0 15,1 1 0-15,0-1 0 0,0-1 0 0,-2 2 0 0,2 0 0 0,-1 1 0 16,-1 0 0-16,1 1 0 0,-1 0 0 0,1-2 0 16,0 0 0-16,-1-1 0 0,1-1 0 0,-1-1 0 15,1 1 0-15,0-1 0 0,-1-1 144 0,2 0-144 16,-1-1 0-16,-1 0 144 0,1-1-144 0,0 1 0 16,1-2 128-16,-2 0-128 0,2-1 0 0,0 2 0 15,0-3 128-15,0 3-128 0,0-3 0 0,0 3 0 16,0 0 0-16,0 1 0 0,2-2 0 0,-2 2 0 15,1-2 0-15,-1 2 0 0,1-2 0 0,-1 0 0 16,2 0 128-16,-2 1-128 0,0-1 0 0,0-1 0 16,1 1 0-16,-1-1 0 0,0 1 0 0,0-1 0 0,0 0 128 0,0 0-128 15,0-1 0-15,2 0 0 0,-2 1 0 0,0-2 0 16,0 0 0-16,0-1 0 0,0 2 0 0,0-1 0 16,0-1 0-16,0 0 0 0,0 0 128 0,1 0-128 15,-1 0 0-15,0-1 0 0,1-1 0 0,-1 1 0 16,2-2 0-16,-2 0 0 0,0 1 0 0,-2-1 0 15,1 0 0-15,0-3 0 16,-2 2-464-16,0-2-48 0,-1 2-16 0,-1 0 0 16,1 0-624-16,-1-2-128 0,-3 2-32 0,1-2-16160 0</inkml:trace>
  <inkml:trace contextRef="#ctx0" brushRef="#br1" timeOffset="177473.27">24055 3394 7359 0,'3'0'656'0,"-2"0"-528"0,1 0-128 0,-2 0 0 0,0 0 1248 0,0 0 224 0,1 1 32 0,0-1 16 15,2 3 912-15,-1-1 176 0,-1 2 32 0,-1 0 16 0,0 3-624 0,-4 2-128 16,-2 0-32-16,-1 4 0 0,-1 1-272 0,-2 3-48 16,-3 3-16-16,0 1 0 0,-1 0-480 0,1 1-96 0,-1 0-32 0,-1 1 0 31,1 1-320-31,-3 0-64 0,1-2-16 0,-1 2 0 0,3 0-208 0,-1-2-32 16,3-3-16-16,0 0 0 15,0-1-112-15,2 2-32 0,-1-2 0 0,1-1 0 0,2 0 0 0,-1-1-128 0,2-1 192 0,-1-1-64 16,3-2-128-16,0-1 160 0,1-1-160 0,-1-2 160 15,2-1-160-15,2-1 0 0,-2-2 0 0,3-1 0 16,2-1 0 0,-2-2-192-16,2-2 32 0,0-1 16 15,2-1-1536-15,0-3-304 16</inkml:trace>
  <inkml:trace contextRef="#ctx0" brushRef="#br1" timeOffset="177868.66">23815 3196 11967 0,'-3'-1'528'0,"2"-1"112"0,-1 2-512 0,1-1-128 0,1 1 0 0,0 0 0 16,-2 0 2304-16,1 0 448 0,-2 1 64 0,0 2 32 15,-2 3 272-15,-1 4 48 0,-1 2 16 0,0 7 0 16,-2 3-1392-16,1 2-288 0,-3 5-48 0,-2 2-16 16,-1 3-656-16,0 1-128 0,-2 2-16 0,-1-2-16 15,-1 0-368-15,-1-2-64 0,1-1 0 0,1-5-16 0,-1 0-176 0,2-3 0 16,2-3 0-16,0 0 128 0,1 1-128 0,2-4 0 15,2-3 0-15,-1 0 0 0,3-1 0 0,0-3 0 16,0-1 0-16,2 0 0 0,0-3-304 0,3-2 16 16,-3 1 0-16,3-3 0 15,-3 1-1056-15,2 0-224 0,-1-1-32 0,0 0-16 16,1 0-1088-16,-1-2-224 0,1 1-32 0,2-1-9584 0</inkml:trace>
  <inkml:trace contextRef="#ctx0" brushRef="#br1" timeOffset="178250.18">23812 2813 10127 0,'-1'3'896'0,"-1"0"-704"15,1 1-192-15,-1 0 0 0,1 3 672 0,-2 2 96 16,-4 8 32-16,-4 11 0 0,-6 12 2160 0,-4 8 432 16,-5 4 96-16,-2 0 16 0,1-2-1312 0,-3 1-256 15,-1 1-48-15,-3-1-16 0,2-2-1120 0,-1-4-240 16,1-2-32-16,1-7-16 16,4-4 0-16,2-3 0 0,1-2 0 0,0-3 0 15,2 0 128-15,1-4 32 0,1 0 0 0,2-3 0 0,2 0-272 0,2-5-48 16,3 0-16-16,1-3 0 15,2 0-160-15,1-3-128 0,2-1 192 0,1 1-192 16,1-3 0-16,0 1 0 0,2-1 0 0,0 1 0 16,-2-1 0-16,1 0 0 0,0 1-192 0,0-1 48 15,1 0-752-15,-2-1-128 0,2 0-48 0,-1-1 0 16,2-1-1472-16,2-1-288 0</inkml:trace>
  <inkml:trace contextRef="#ctx0" brushRef="#br1" timeOffset="178582.37">23169 3479 5519 0,'-8'-2'496'0,"3"2"-496"0,1 2 0 0,1-1 0 0,2 2 2176 0,0 0 320 15,-2 1 80-15,-2 6 16 0,-3 5 336 0,-5 8 64 16,-2 5 16-16,-4 2 0 16,0-2-512-16,-1 0-112 0,-1 2-16 0,-1-2 0 0,3-1-1088 0,-1 0-208 15,2-3-48-15,-1 0-16 16,1-1-224-16,-2-1-32 0,2-1-16 0,1-1 0 16,0 0-368-16,0-3-80 0,0 1-16 0,0-2 0 0,0-1-144 0,1-2-128 15,2 0 144-15,0-2-144 0,3-1 0 0,0-2 0 0,2 0 0 0,3-4 0 16,2 0 0-16,1-3 0 0,3-1 0 0,0 0 0 31,2-1-816-31,1-3-48 0,1 0-16 0,2-4 0 16,-1 3-1840-16,2-5-368 0</inkml:trace>
  <inkml:trace contextRef="#ctx0" brushRef="#br1" timeOffset="178899.38">22727 3691 6447 0,'-4'1'576'0,"-2"0"-576"0,2 1 0 0,1-1 0 15,0 2 1792-15,-2 0 240 0,-5 2 48 0,-7 5 16 16,-6 5 1744-16,-4 0 368 15,2 3 64-15,1-1 16 0,4 0-1568 0,0-1-304 0,2 1-64 0,0-2-16 16,1 2-1248-16,0-1-256 0,0 1-64 0,1-3 0 16,2 1-448-16,1 0-80 0,1-1-32 0,0 0 0 15,0 0-208-15,0-1 0 0,1 1 0 0,0-1 0 16,1-4 0-16,0 3-160 0,-1-1 160 0,-1-1-192 16,2 0-400-16,3-3-96 0,-3 1-16 0,3-1 0 31,0-1-1232-31,0 0-256 0,2-1-48 0,-1 0-7792 0,0-3-1552 0</inkml:trace>
  <inkml:trace contextRef="#ctx0" brushRef="#br1" timeOffset="179159.91">22524 3770 10127 0,'-2'-2'896'0,"-1"1"-704"16,2-1-192-16,0 2 0 0,-1 0 144 0,-4 2 0 15,-2-1 0-15,-8 2 0 0,-5 4 912 0,-8 4 176 0,-5 6 48 0,-6 3 0 16,-2 3 928-16,-3 4 192 0,-5 4 32 0,-2 0 16 16,-2 1 400-16,0 1 80 0,2 2 16 0,1-2 0 15,3-5-1024-15,3-1-192 0,6-5-32 0,5-2-16 16,4-3-1104-16,3 0-208 0,0 0-48 0,2-2-16 16,1 1-304-16,4-2 0 0,7-3 0 0,3-2 0 15,5-2 0-15,2-1-304 0,6-4 48 0,5 0-18112 16</inkml:trace>
  <inkml:trace contextRef="#ctx0" brushRef="#br1" timeOffset="181817.37">22552 4092 10127 0,'-4'1'896'0,"-1"1"-704"0,3-1-192 0,-1 0 0 0,0 1 1168 0,-3-1 208 0,-5 5 32 0,-6 1 16 15,-6 4 464-15,-1 1 96 0,0 0 0 0,-1 2 16 16,1 1-784-16,0-1-176 0,1 1-16 0,2 1-16 16,-1 1-64-16,2 0-16 0,3-2 0 0,-2 2 0 15,1 1 32-15,0 4 0 0,-2 2 0 0,0 0 0 16,0 3-544-16,-1 1-96 0,0 1-32 0,-2 3 0 15,-1 0-48-15,0 2-16 0,0 3 0 0,-1-1 0 16,-1 1 80-16,1 1 16 0,1 0 0 0,-1-1 0 0,1 3 144 0,-3 4 48 16,-4 4 0-16,-2 7 0 0,-1 3 48 0,-4 4 16 15,-4 1 0-15,-1 1 0 0,2 1-176 0,5-7-16 16,0-3-16-16,-2 7 0 16,-3 7-112-16,-1 5-32 0,-5 5 0 0,2-1 0 15,1-4-80-15,5-9-16 0,3-5 0 0,-5 6 0 0,-7 13-128 0,-2 6 160 16,-1 1-160-16,1-2 160 0,5-4-160 15,3-2 128-15,2-5-128 0,2 1 128 0,-2 2-128 0,1-3 0 16,1 1 144-16,0-5-144 0,2-7 0 0,-2 6 0 16,-3 8 0-16,-3 4 0 0,2 1 0 0,-2 0 0 15,2-2 0-15,1-1 0 0,1-3 0 0,2-2 0 16,1 2 0-16,1 0 0 0,-1 3 0 0,0-4 0 16,-1 0 0-16,3-2 0 0,1-4 0 0,0 4 0 0,0 6 0 0,-3 2 0 15,2 3 0-15,0 1 0 0,-1-2 0 0,2-2 0 16,6-6 0-16,-1 1 0 0,-1 5 0 0,-1-1 0 15,1 2 0-15,2-6 0 0,0-2 0 0,4-2 0 16,1-8 0-16,0 8 0 0,-2 7 0 0,-3-1 0 16,1 0 0-16,-1-1 0 0,-3 0 0 0,2 1 0 15,2-1 0-15,-1 2 0 0,1 3 0 0,1 1 0 16,3-4 0-16,0-6 0 0,4-5 0 0,-3 0 0 16,0 5 0-16,-1 0 0 0,-1 2 0 0,0-2 0 0,2-4 0 0,0-6 128 15,1-1-128-15,-3 2 0 0,-3 8 0 0,-2 2 128 16,-2-1-128-16,-3-2 0 0,0-1 128 0,-3-3-128 15,0 3 160-15,2-1-160 16,1 0 160-16,-1 1-160 0,-1 1 160 0,0-3-160 0,2 1 128 0,0-6-128 16,4-7 0-16,2-2 0 0,0-4 128 0,-2 6-128 15,-4 5 0-15,-1-1 0 0,-2 0 0 0,-1-2 128 16,3-5-128-16,-1-2 0 0,1-4 0 0,4-1 176 16,0-2-176-16,3-2 160 0,4-7-32 0,-3-1-128 15,0 1 192-15,-3-1-64 0,2-3-128 0,-2-2 0 16,-1-3 0-16,-3-1 128 0,0 0-128 0,-2-3 128 15,-2 1-128-15,-2-4 128 0,0 2 0 0,2 0 0 16,-1-1 0-16,2-2 0 0,3 0 0 0,2-1 0 0,3-2 0 0,3-3 0 16,-1-1-128-16,3 0 160 0,0-3-160 0,3 0 160 15,1 0-160-15,1 0 0 0,2 0 0 0,3-1 0 16,2-2 0-16,-1 0 0 16,4 1 128-16,1-1-128 0,2-1 0 0,2-2 0 0,1 1 0 0,2-2 0 15,-1 1 0-15,2-1 0 16,0 1 0-16,0 1 0 15,2-2-528-15,-2 1-48 0,1 1 0 0,1-1 0 16,-1 2-752-16,-1-2-144 0</inkml:trace>
  <inkml:trace contextRef="#ctx0" brushRef="#br1" timeOffset="182314.6">17095 13102 9215 0,'3'0'400'0,"-2"0"96"0,0 0-496 0,1 2 0 0,-2-1 0 0,1 1 0 0,1-1 1744 0,-1 2 256 0,1 1 48 0,0 3 16 0,0 3 752 0,-1 0 128 0,-2 1 48 0,-3 2 0 16,-2 0-1120-16,-3 2-208 0,0 2-64 0,-6 0 0 0,0 0-1152 0,-2 1-256 15,-1 1-32-15,-1-2-16 16,2 0-144-16,-1 1 0 0,-2 0 0 0,2 1 0 0,1-1 0 0,3-2 192 15,2-1-32-15,4-2 0 16,1-2-32-16,3 0 0 0,4 1 0 0,1-2 0 0,3-2-128 0,3-1 192 16,3-1-192-16,-10-6 192 15,0 0 368-15,0 0 80 0,68 17 0 0,-68-17 16 0,45 0 224 0,-45 0 32 16,43 0 16-16,-43 0 0 0,50-4-400 0,-19-1-80 16,1 1 0-16,-4-2-16 15,-3 4-112-15,-4-3-32 0,-2 3 0 0,-4 0 0 0,-5 2-288 0,-1-1 0 16,-5 2 128-16,-3 1-128 15,-2 0-384-15,-5 3-128 0</inkml:trace>
  <inkml:trace contextRef="#ctx0" brushRef="#br1" timeOffset="-214164.23">32491 5858 5519 0,'2'3'496'0,"-1"-1"-496"0,0 3 0 0,-1-4 0 0,0 0 528 0,0 2 16 0,2 1 0 0,-1 2 0 16,1 4 592-16,-1 1 112 16,-1 3 32-16,0-1 0 0,0 0-256 0,-1 0-64 0,-1-1 0 0,-1 1 0 15,1 0-48-15,-3-1-16 16,1 3 0-16,0-4 0 0,0 3 64 0,1-1 16 0,-1-2 0 0,-2 2 0 15,3-2-288-15,-1-1-64 16,0 0-16-16,1 0 0 0,0-2-144 0,0-1-16 0,0 2-16 0,2-4 0 16,0 1-32-16,1-3 0 15,0 0 0-15,0 0 0 0,2-3 144 0,1-2 32 16,1-1 0-16,2-1 0 0,3-3 288 0,0-3 64 0,6-3 16 0,-1-2 0 16,4-5 0-1,-1-1 0-15,1 1 0 0,4-5 0 0,3-5-144 0,6-3-32 0,4-2 0 0,5-2 0 0,-2 4-256 0,0-1-64 16,0 0-16-16,-2 1 0 0,-1 4-224 0,0 0-32 15,1 1-16-15,-3 0 0 0,0 4-160 0,-6 3 192 32,-3 4-192-32,0-2 192 0,0-1-192 0,1 2 0 0,1-2 144 0,-2 2-144 0,-3 2 128 0,-1 1-128 15,-3 1 128-15,-2 0-128 0,-2 2 160 0,0 2-32 16,-5 2-128-16,1-1 192 0,-2 4-192 0,-2-2 176 0,0 1-176 16,-1 2 160-1,1 0-160-15,-2-1 0 0,1 1 0 0,-2 1 128 0,1 2-128 0,-3-2 0 0,0 2 0 0,0 1 0 31,-2-2 0-31,1 1 0 0,-2 1-192 0,0 1 192 32,0 1-576-32,-1-2 0 0,0 3 0 0,-2-1-11664 0,2 1-2336 0</inkml:trace>
  <inkml:trace contextRef="#ctx0" brushRef="#br1" timeOffset="-83003.97">2851 1046 7359 0,'2'0'656'0,"-1"0"-528"0,0 1-128 0,-1-1 0 0,0 0 672 0,2 0 96 0,-1 2 32 0,2-1 0 16,0 3 1264-16,1 1 256 0,0 0 48 0,2 4 16 16,-2 1-640-16,0 1-128 0,1 4-16 0,-1 5-16 15,-1 1-560-15,0 5-128 0,-1 1 0 0,1 2-16 16,-1 1-32-16,-1 0 0 0,-1-2 0 0,1 4 0 31,-1 4-336-31,0 0-64 0,2 0 0 0,-1-4-16 0,2-2-256 0,1-2-48 0,1 0-128 0,-1-2 192 16,1 2-192-16,0-4 0 15,0-3 0-15,-2-2 0 0,0-5 0 0,0-1 0 0,0-4 0 0,-2 0 0 0,1-2 0 0,-1-4 176 32,0 0-32-32,1-3 0 0,-2-2-400 0,1-1-96 0,1-2-16 0,-2-4 0 15,2-1-1600-15,0-1-320 0,-1 0-64 0,-1-2-9408 16</inkml:trace>
  <inkml:trace contextRef="#ctx0" brushRef="#br1" timeOffset="-82616.6">2653 1080 6095 0,'-2'-9'128'0,"2"4"16"0,0-1 16 0,1 2 32 0,2 1-192 0,-2 0 0 0,1-1 0 0,2-2 0 0,2-2 1856 0,3-4 336 15,3-3 64-15,3-2 16 16,2-1 96-16,3-1 32 0,0 2 0 0,1 2 0 0,2 1-448 0,2-1-96 16,0 4 0-16,-25 11-16 0,51-15-480 0,-51 15-80 15,0 0-32-15,67-6 0 0,-67 6-256 0,0 0-48 0,0 0-16 0,65 20 0 16,-65-20-416-16,0 0-64 16,0 0-32-16,55 56 0 0,-55-56-160 0,0 0-48 15,27 54 0-15,-27-54 0 0,8 38-208 0,-4-18 144 16,-2 1-144-16,-2-1 128 0,-2-2-128 0,-2-1 0 0,-3 0 0 0,-2-1 0 15,-2-1 0-15,-4 1 0 16,-2-1 0-16,-3 1 0 0,-1-2 0 0,-2 0 160 16,2-1-160-16,-2-3 160 0,2 1 0 0,-3-3 0 15,0 1 0-15,2-2 0 0,3-1-160 0,1-1 0 16,2 0 144-16,4-3-144 0,2 1-208 0,1-3-112 16,5 0-32-16,3-3-17472 0</inkml:trace>
  <inkml:trace contextRef="#ctx0" brushRef="#br1" timeOffset="-80107.31">3765 933 7359 0,'-3'3'656'0,"0"-1"-528"0,1 1-128 0,-1-1 0 0,0 1 720 0,0 1 112 0,-2 4 32 0,-5 5 0 0,-6 8 848 0,-4 9 160 16,-5 8 48-16,2 4 0 0,1 5-560 0,1 1-96 16,4-3-32-16,2 0 0 0,6-2-112 0,3-5-32 15,2 0 0-15,2-3 0 16,4-1-352-16,0-1-80 0,4 1-16 0,1-2 0 15,-7-32-80-15,16 57-32 0,-16-57 0 0,17 45 0 0,-17-45-32 0,0 0-16 16,22 48 0-16,-22-48 0 0,0 0 32 0,0 0 0 16,0 0 0-16,0 0 0 15,0 0-256-15,37 48-32 0,-34-45-16 0,0 0 0 16,-2-2-720-16,2-1-160 0,0 0-32 0,-2 0-13824 16</inkml:trace>
  <inkml:trace contextRef="#ctx1" brushRef="#br1">7534 8437 0,'0'0'0,"0"0"15,0 0-15,0 0 16,0 0-1,0 0 1,0 0-16,-99-142 31,41 118-15</inkml:trace>
  <inkml:trace contextRef="#ctx0" brushRef="#br1" timeOffset="-77828.18">4206 1116 4607 0,'0'0'400'0,"1"0"-400"0,-1 0 0 0,0 2 0 0,0-2 784 0,0 1 80 0,0 2 16 0,2 1 0 0,-2 2 736 0,0 4 160 0,-2 1 16 0,1 5 16 16,-1 1-400-16,1 1-96 0,0 0-16 0,-2 4 0 16,-1 0-336-16,-1 2-80 15,1 0-16-15,0 2 0 0,1-2-240 0,-1-2-48 16,2 0-16-16,0-3 0 0,0 2-48 0,2-1-16 0,0-1 0 16,2-1 0-16,-1 2 176 0,2-3 32 0,0 1 16 0,-1-2 0 15,1-1-16-15,2-1-16 16,-3-1 0-16,3-2 0 0,-3-1-64 0,3-1-16 0,-1-2 0 0,0-2 0 15,2 1-16-15,-2-2 0 0,3-1 0 0,-1 1 0 16,1-2-48-16,0 1-16 0,0-2 0 0,0 0 0 16,0 1-144-16,0-1-16 0,0 2-16 0,2-2 0 15,-2 2-160-15,3 0-16 0,-3-1-16 0,1 0 0 16,-1 0-160-16,2-2 0 0,-2 1 0 0,1-1 128 16,1 0-128-16,-1-1 0 0,2 1 0 0,-1-3 0 0,-1 3 0 0,0-3 0 15,0 2 0-15,-1-1 0 16,0-1-736-16,-2 3-80 0,0-1-16 0,-3 0-10224 15,1 1-2048-15</inkml:trace>
  <inkml:trace contextRef="#ctx0" brushRef="#br1" timeOffset="-77522.58">4007 1511 5519 0,'-3'-5'240'0,"1"3"64"0,2-1-304 0,2 1 0 0,-1 1 0 0,1 0 0 0,1 1 1936 0,-1-2 336 0,4 1 64 0,5-2 16 16,3-1 480-16,5-1 112 0,1 1 0 0,2 0 16 16,2-2-832-16,2 2-160 0,0-2-48 0,1 1 0 15,0-1-672-15,0 0-144 0,-3 1-16 0,1-1-16 0,-1 0-352 16,0 1-64-16,-1-1-16 0,-3 1 0 15,0 0-224-15,-3 1-48 0,-3 0-16 0,-3 2 0 16,-1 0-352-16,-3 2 128 0,-3 0-128 0,-4 0 0 31,2 2-768-31,-8 1-208 0,-1 1-48 0,0 1-15328 0</inkml:trace>
  <inkml:trace contextRef="#ctx0" brushRef="#br1" timeOffset="-76928.36">5118 1368 4607 0,'-5'-6'400'0,"1"3"-400"0,-1 2 0 0,2 0 0 0,1-1 1552 0,-1 2 240 0,0 0 32 0,-3 0 16 15,-2 0 64-15,-6 0 16 0,-2 0 0 0,-2 2 0 0,-2 2-592 0,0-1-112 0,-2 2-32 0,-1 1 0 16,2 1-688-16,0 0-144 16,1 2-32-16,0 1 0 0,2 1 64 0,-1-1 16 15,2 2 0-15,2 0 0 16,4-2-224-16,-1 0-48 0,2-1-128 0,2 3 192 0,1-1-192 0,1-1-128 16,3 0 128-16,3-2-208 15,3 1 32-15,2-1 16 0,2-1 0 0,2-1 0 0,3 0-192 0,3-2-32 0,-15-4-16 0,0 0 0 31,58 13 224-31,-58-13 176 0,0 0-208 0,67 8 80 0,-67-8 128 0,45 6 0 0,-45-6 0 0,0 0 0 16,62 8 0-16,-45-6 0 0,-2 0 160 0,-3 0-160 16,-2 1 464-16,-3-2 0 0,-2 0 0 0,-2 1 0 15,-3-2 224-15,-1 1 32 0,-2-1 16 0,-3 3 0 0,-1-3 272 0,-3-1 48 32,0 1 16-32,-1 0 0 0,1 0-48 0,-1 0-16 15,-2-2 0-15,1 2 0 0,-1 2-208 0,0-2-32 16,0 1-16-16,1 2 0 0,0 0-576 0,1 1-176 15,1-1 0-15,2 1 0 16,2 2-320-16,0-2-192 0,4 0-16 0,0 0-15600 0</inkml:trace>
  <inkml:trace contextRef="#ctx0" brushRef="#br1" timeOffset="-76042.05">5479 1131 8287 0,'0'-6'736'0,"0"0"-592"0,0 3-144 0,0 2 0 0,0 0 1248 0,-2-1 224 16,2-1 32-16,0-2 16 0,-1-2 560 0,-1 0 112 0,1 1 32 0,0 2 0 15,-1 2-720-15,-1 4-144 0,2 2-16 0,-2 4-16 16,0 4-528-16,0 3-96 0,1 4-32 0,-3 2 0 15,1 3-112-15,0 0-32 0,0 3 0 0,-1-3 0 16,3 1-192-16,-1-1-32 0,0 3-16 0,0-2 0 16,0 1-288-16,2-2 0 0,-2 0 0 0,2-1 0 15,-1-4 0-15,1 1 0 0,1 0 0 0,0-3 0 16,1-2 272-16,1-2 0 0,1 0 0 0,-1-3 0 0,1 0 240 0,0-3 32 16,1 0 16-16,0-3 0 0,1 0-128 0,-2 0-32 15,2-2 0-15,-1-1 0 0,2 1-256 0,-2-1-144 16,3-1 160-16,-1 0-160 0,1-1-160 0,0-1-128 15,2 1-32-15,-1-1 0 32,1 0-1984-32,-1 0-416 0</inkml:trace>
  <inkml:trace contextRef="#ctx0" brushRef="#br1" timeOffset="-75534.89">5780 1629 8287 0,'4'-1'368'0,"-1"-1"80"0,-1 2-448 0,1-1 0 0,0 1 0 0,-1-1 0 0,-1 1 1824 0,2-3 288 0,2 1 48 0,2-2 16 31,1 0 0-31,0-3 16 0,0 1 0 0,0-2 0 0,-1 1-192 0,-2-2-32 16,1 2-16-16,-2-1 0 0,-1-2-368 0,0 0-80 16,-2 0-16-16,-1-1 0 15,-1-1-464-15,-2 0-112 0,-1-2-16 0,-1 1 0 16,0 2-400-16,-2 1-96 0,-2 1-16 0,-1 2 0 0,-1 1-224 0,-2 4-160 15,1 0 192-15,-2 1-192 0,1 2 0 0,-3 1 0 16,2 2 0-16,-1 0 0 16,1 3 0-16,-1 0 0 0,4 0 0 0,3-1 0 0,1 1 0 0,1 0 0 15,0 2 0-15,1 0 0 0,2 3-192 0,0 0 48 16,3 1 16-16,1 0 0 0,2-2-192 0,1 1-16 16,2-1-16-16,0-1 0 15,-6-10-240-15,0 0-48 0,0 0-16 0,0 0 0 16,0 0-64-16,59 34-16 0,-48-34 0 0,1-2 0 0,-1 1 464 0,0-2 80 0,-1-3 32 0,0 1 0 15,-1-1 304-15,-2-1 64 0,-2 1 16 0,1-1 0 16,0 0 416-16,-2-1 64 0,1 1 32 0,0-2 0 16,-3 1 64-16,1 1 16 0,0 1 0 0,-1 0 0 15,-1 2-368-15,0 1-80 0,-1 0-16 0,0 2 0 16,2 1-224-16,-2 1-128 0,0 2 160 0,1 1-160 16,-1 2 128-16,2 1-128 0,0 2 0 0,1-1 144 15,0 1-144-15,1 1 0 0,3-1 0 0,0 0 0 0,2 1 0 16,-1-2 0-16,2 1 0 0,2-4 0 0,-3 1-176 0,4-2 48 15,0-1 0-15,0-2 0 16,-1 1-528-16,1-4-112 0,0-2 0 0,-1 0-16 16,0 0-1344-16,-1-2-272 0,2-1-48 0,-2 0-12208 15</inkml:trace>
  <inkml:trace contextRef="#ctx0" brushRef="#br1" timeOffset="-75242.2">6240 1126 1839 0,'-6'-19'160'0,"4"9"-160"0,-1 1 0 0,0 2 0 0,3 4 2912 0,0 2 544 0,-1 0 128 0,1-2 0 0,-2 0-368 0,-1 1-80 0,2 0 0 0,-2 3-16 15,2 2-848-15,-1 3-160 0,1 2-48 0,1 3 0 16,-2 5-944-16,2 1-192 0,0 4-32 0,0-21-16 16,3 48-240-16,-3-48-64 15,0 0 0-15,9 76 0 0,-9-76-240 0,7 53-48 16,-7-53-16-16,10 53 0 0,-10-53-272 0,0 0 0 15,18 65 128-15,-18-65-128 0,0 0 0 0,0 0 0 0,33 71 128 16,-33-71-128-16,0 0 0 0,0 0 0 0,0 0 0 0,46 55 0 0,-37-49 0 16,-1-2 0-16,1-1 0 0,-1-2 0 15,-1 1 0-15,0-4 0 0,0 1 0 0,0-2 0 32,0 0-800-32,-1-1-112 0,-2-2-32 0,-1 2-15808 0</inkml:trace>
  <inkml:trace contextRef="#ctx0" brushRef="#br1" timeOffset="-74935.48">6049 1311 12895 0,'20'-4'576'0,"-10"1"112"0,1 1-560 0,-1 0-128 0,-3 1 0 0,-1-1 0 16,1 2 2272-16,4-1 416 0,9-2 96 0,7 0 16 16,3 2-176-16,-1-1-16 15,0 1-16-15,-4 0 0 0,-1 2-1424 0,-3-1-272 0,-2 0-64 0,-4 0-16 16,1 0-448-16,-4 0-96 0,0-1-16 0,-1 1 0 16,-3-2-256-16,2 1-144 0,-1-1 16 0,-2 0 0 15,-2 0-1536 1,0-1-320-16</inkml:trace>
  <inkml:trace contextRef="#ctx0" brushRef="#br1" timeOffset="-74618.61">5344 1289 16575 0,'6'-3'736'0,"0"2"160"0,1-1-720 0,0-1-176 0,1 1 0 0,-1 0 0 0,0-1 1792 0,12-1 336 15,11-3 64-15,13-4 16 0,10-2 736 0,2-1 160 0,0-2 32 0,-4 1 0 16,-5 1-1712-16,-5 1-336 0,-4 2-64 0,-6 1 0 16,-4 3-784-16,-6 2-240 0,-5 1 128 0,-4 3-128 0,-3 1-224 0,-4 1-96 15,-3 2-32-15,-2 4-16912 16</inkml:trace>
  <inkml:trace contextRef="#ctx0" brushRef="#br1" timeOffset="-69372.79">7510 855 5519 0,'3'-3'496'0,"-2"2"-496"0,1 1 0 0,-1 0 0 16,1 0 464-16,-1 0 0 0,2 1 0 0,0 2 0 0,4 0 1568 0,1 3 304 0,-8-6 64 0,0 0 16 0,0 0-352 0,0 0-64 16,67 60-16-16,-67-60 0 0,0 0-608 0,52 72-128 15,-52-72-32-15,35 70 0 16,-35-70-112-16,33 86-16 0,-18-42-16 0,-5-3 0 0,-2-2-240 0,-2 1-64 15,0-4 0-15,-2-3 0 0,-3-2-208 0,1 0-48 16,-2 0-16-16,0-3 0 0,-2-1 80 0,1-4 32 0,-2-3 0 0,0-3 0 16,2-5-256-16,-2-2-48 0,0-1-16 0,0-4 0 31,1 0-576-31,-3-4-112 0,1-1-32 0,0 0-16496 0</inkml:trace>
  <inkml:trace contextRef="#ctx0" brushRef="#br1" timeOffset="-68527.99">9649 1019 5247 0,'-3'-3'-160'0,"3"0"160"16,1 2 0-16,2 1 0 0</inkml:trace>
  <inkml:trace contextRef="#ctx0" brushRef="#br1" timeOffset="-68307.36">9633 971 3775 0,'0'0'336'0,"0"0"-336"16,0 0 0-16,0 0 0 0,0 0 0 0,0 0 0 16,0 0 0-16,0 0 0 0,0 0 0 0,-1 1 0 15,1-1 0-15,-2 0 0 0,2 0 0 0,-1 0 0 16,1 0 0-16,0 0 0 0,-1 0 0 0,1 0 0 16,0 2 0-16,-2-2 0 0,2 1 0 0,0-1 0 15,0 2 0-15,-1-2 0 0,1 1 0 0,1 0 0 16,2 1 0-16,1 1 0 15</inkml:trace>
  <inkml:trace contextRef="#ctx0" brushRef="#br1" timeOffset="-67702.29">9657 1149 911 0,'4'-6'0'0,"-1"2"0"0,0 0 0 0,-1 0 0 0,-1-1 784 0,0 3 80 0,1 0 16 0,-2-2 0 0,3-3 1024 0,-2-3 208 0,2 0 32 0,-2-1 16 16,-1-1 400-16,-1 1 96 0,-2 1 16 0,-3 2 0 16,1-1-512-16,-2 4-112 0,-2 0 0 0,-1 3-16 0,0 0-768 0,-2 2-160 15,-5 3-16-15,-2 3-16 0,-2 2-752 0,-1 2-128 16,-2 6-48-16,-3 1 0 15,1 2-272-15,1 4-64 0,1 1-16 0,1 0 0 0,6 1 208 0,5-1-176 16,3-1 176-16,6-2-160 0,3-2 160 0,2-4-128 16,3 1 128-16,-5-16-128 0,0 0 128 0,0 0 0 15,50 49 0-15,-50-49-128 0,0 0 128 0,0 0 0 16,69 24 128-16,-69-24-128 0,0 0 336 0,57 7 0 0,-57-7 0 16,0 0 0-16,0 0-336 0,57 3 128 0,-45-2-128 0,-4 1 0 31,-1-1-1136-31,-1 2-288 0,-2 0-64 0,-2 0-11824 0</inkml:trace>
  <inkml:trace contextRef="#ctx0" brushRef="#br1" timeOffset="-67421.05">9587 1282 10127 0,'10'-7'448'0,"-6"2"96"16,1 1-544-16,0 1 0 0,-3 2 0 0,1 1 0 15,0 0 2368-15,1 0 384 0,2-1 64 0,2 1 0 0,2 1-304 0,-1 2-64 16,-1 0-16-16,-1 1 0 0,0 3-848 0,-1 0-176 16,-2 1-48-16,2 2 0 15,-3 2-352-15,1-1-80 0,-1 3-16 0,0 0 0 0,0 0-272 0,-2 2-48 16,0-2-16-16,1 3 0 0,1-1-320 0,-2-1-80 16,0-4-16-16,1-1 0 0,1-1-160 0,-2-1 0 15,0 1 0-15,1-2 0 0,1-2 0 0,-2 0-224 16,1-3 80-16,-2 0 16 15,1-2-1168-15,-1 0-240 0,1 0-32 0,-1-2-14368 0</inkml:trace>
  <inkml:trace contextRef="#ctx0" brushRef="#br1" timeOffset="-67214.33">9907 1306 10127 0,'2'-4'896'0,"-2"2"-704"0,0 1-192 0,1-1 0 15,-1 2 2224-15,2 0 400 0,-2 0 96 0,1 2 16 16,0 1 272-16,1 1 64 0,-1 1 16 0,2 3 0 16,1 0-1088-16,-1 0-208 0,0 2-64 0,1 2 0 15,-1-2-1232-15,0-1-256 0,1 1-48 0,0 0-16 0,-1 0-176 0,0 0 0 16,1-2 0-16,-1 1 0 16,0-2 0-16,0 0 0 0,-2-1 0 0,2-2 0 15,0 0-608-15,-2-2 0 0,2-1 0 0,0-1-15584 16</inkml:trace>
  <inkml:trace contextRef="#ctx0" brushRef="#br1" timeOffset="-66834.76">10138 1270 6447 0,'5'-2'272'0,"-2"0"80"0,0 2-352 0,0 0 0 0,-2 0 0 0,1 0 0 0,-1 2 1488 0,2 0 240 0,1 3 32 0,2 0 16 15,-1 4 1360-15,1 1 256 0,0 0 64 0,-2 1 16 16,-4-11-1680-16,0 0-352 0,0 0-64 0,0 0-16 16,22 58-720-16,-17-47-160 0,0-1-32 0,1 1 0 15,0-2-176-15,-1-1-32 16,0-1-16-16,-1 0 0 0,1-1 80 0,0 0 16 16,-1-2 0-16,0 0 0 0,2-1 144 0,-2-2 48 15,0 1 0-15,0-2 0 0,-1-2 0 0,2 1 16 16,-1 0 0-16,-1-4 0 0,2 1-80 0,-1-2 0 0,1-1-16 0,0-1 0 15,1 1 32-15,-2-3 16 0,0 0 0 0,1-1 0 0,-1 1-80 0,-1-1-16 32,0-2 0-32,-1-1 0 0,1 0-48 0,-1-2-16 0,1-1 0 0,-1 2 0 0,1 0-128 0,0 1-48 15,0 0 0-15,0 3 0 0,-1 1-144 0,0 2 0 32,1 0 0-32,-2 3 0 0,1 1-352 0,0-1 48 0,1 4 16 0,0 0 0 31,0-1-432-31,-2 2-96 0,3 2-16 0,-1-1-11312 0,2 0-2256 0</inkml:trace>
  <inkml:trace contextRef="#ctx0" brushRef="#br1" timeOffset="-66454.33">10498 1470 4607 0,'5'0'192'0,"-2"0"64"0,1 0-256 0,-1 0 0 0,0 0 0 0,0 0 0 0,0-2 1904 0,1 2 336 15,5-1 64-15,2-1 0 0,2 1 880 0,1-2 160 16,0 0 48-16,0 1 0 0,0-3-1248 0,0 1-240 16,-1-2-48-16,0 1-16 0,1-1-592 0,-2-1-112 15,3 0-32-15,-3 0 0 0,1-2-400 0,0 1-96 16,-1-2-16-16,1 0 0 16,-2-1-96-16,-2 1-32 0,-1-1 0 0,-1 1 0 0,-1-1-80 0,-2 1 0 15,-1-2-16-15,-3 2 0 0,0 1-176 0,-3 0-16 16,-2-1-16-16,-1 3 0 0,-1 0-160 0,-2 1 128 15,0 4-128-15,-1-1 128 0,0 3-128 0,-1 0 0 0,-1 3 0 0,2-1 0 16,3 1 0-16,-1 3 0 0,1 0 0 0,1 1-176 16,2 0 48-16,0 1 0 0,1 2 0 0,0 1 0 15,2-1-96-15,-1 2-16 0,2 2 0 0,2-2 0 16,0 0-192 0,1-1-32-16,3 2-16 0,-1-2 0 0,-5-11-96 0,0 0 0 0,0 0-16 0,0 0 0 31,0 0 96-31,60 44 32 0,-60-44 0 0,0 0 0 0,0 0-160 0,56 5-16 0,-42-6-16 0,-1 1-14080 15</inkml:trace>
  <inkml:trace contextRef="#ctx0" brushRef="#br1" timeOffset="-65948.96">11094 1359 4607 0,'3'-4'400'0,"0"1"-400"0,-1 1 0 0,0 0 0 0,-1 1 1904 0,1-1 288 0,0 0 64 0,4-3 16 15,1 1 1120-15,0 0 208 0,2 1 48 0,-4 2 16 16,2 2-1392-16,-1 2-288 0,0 2-48 0,-2 0-16 16,0 2-736-16,0 1-160 0,1 1-16 0,-1-2-16 15,0 1-384-15,-1 1-80 0,1-1-16 0,-1-1 0 16,0 0-240-16,0-1-48 0,0 0-16 0,-1-2 0 15,0 0-32-15,-1-1-16 0,1-2 0 0,-1 2 0 16,-1-3 32-16,0 2 16 0,0-2 0 0,0 0 0 16,0-2 0-16,0 1 0 0,-1-2 0 0,1 0 0 15,-2 0-80-15,2-1 0 16,-1-2-128-16,1 2 192 0,0-3-64 0,0 0-128 0,1 0 176 0,1-3-176 16,0 0 160-16,1 0-160 15,1-2 128-15,4-1-128 0,-1 0 0 0,1 0 0 0,2-1 128 0,1 2-128 16,3-1 0-16,-1 2 0 0,0 2 0 0,-2 1 0 0,2 2 0 0,-3 3-144 15,0 2 144-15,-1 1 0 0,0 3-144 0,-1 1 144 16,0 3 0-16,-1 0-144 0,-2 1 144 0,-1 2 0 16,-4-10 0-16,0 0 0 0,0 0 0 0,20 54 0 15,-16-38 0-15,-4-16 0 0,0 0 0 0,0 0 0 16,20 57 128-16,-14-45-128 0,1-2 0 0,0-2 0 16,0-1 0-16,0-1 0 0,-1-2 0 0,1 0 0 0,-1-2 0 15,-1-1 0 16,1-1-480-31,-3 0-64 0,1-1-16 0,-1-1-17472 0</inkml:trace>
  <inkml:trace contextRef="#ctx0" brushRef="#br1" timeOffset="-65743.09">10276 1022 10879 0,'-16'-7'240'0,"11"4"48"0,1 0 16 0,1 0 0 0,1 0-304 0,2 2 0 0,0 0 0 0,2-2 0 0,3 1 0 0,0-2 0 0,2-1 0 0,0-3 0 0</inkml:trace>
  <inkml:trace contextRef="#ctx0" brushRef="#br1" timeOffset="-65196.53">12884 871 11967 0,'0'-2'1072'0,"-2"1"-864"0,1 1-208 0,-1 1 0 15,1 1 1024-15,0-1 176 0,-1 2 16 0,-1 1 16 16,1 3 1008-16,-1 3 208 0,-1 4 48 0,-1 2 0 15,4 4-832-15,1 2-176 0,0 2-16 0,1 3-16 16,2 1-752-16,-3-28-160 0,11 60-32 0,-11-60 0 16,15 59-384-16,-15-59-128 0,0 0 0 0,24 72 0 15,-24-72 0-15,0 0 0 0,17 54 0 0,-12-39 0 16,1-1 0-16,-2-1-192 0,2 0 48 0,-1-1 16 16,1 0-176-16,1-2-16 0,0 0-16 0,2-2 0 15,-1-1-704-15,2-3-144 0,0-1-32 0,3-3 0 16,-2-1 16-16,3-3 0 0,2-2 0 0,-1-3 0 15,1 1 368-15,-4-1 64 0</inkml:trace>
  <inkml:trace contextRef="#ctx0" brushRef="#br1" timeOffset="-65000.86">12622 1241 10127 0,'0'0'896'0,"2"0"-704"0,-1 0-192 0,1-2 0 16,0 2 560-16,1 0 80 16,3-1 0-16,4 0 16 0,5-1 1552 0,7 1 304 15,2-2 64-15,4 2 16 0,1-2-1840 0,1 1-368 0,1 1-80 0,0-1-6944 16,-31 2-1376-16</inkml:trace>
  <inkml:trace contextRef="#ctx0" brushRef="#br1" timeOffset="-64587.61">13320 923 18431 0,'0'-6'1632'0,"0"3"-1312"0,2 2-320 0,-1 0 0 0,-1 1 608 0,0 0 48 16,1 1 16-16,-1 2 0 0,2 0 1872 0,-1 2 368 15,2 4 80-15,-1 1 16 16,-1 4-1168-16,0 3-240 0,1 3-32 0,-1 2-16 15,2 4-864-15,0-1-176 0,0 3-48 0,1 1 0 0,-4-29-304 0,13 59-160 16,-13-59 160-16,11 54-160 0,-11-54 0 0,0 0 0 16,17 57 0-16,-13-42 0 15,0-3 0-15,1-2 0 0,-1 0 0 0,0-3 0 0,0 0-160 0,-1-3 160 16,0-2-128-16,0-1 128 0,0-2 0 0,-1-2 0 16,1 0 0-16,-1-2 0 0,0-2 176 0,0-2 16 0,1 1 0 0,-2-2 0 15,1-2 32-15,0 1 16 0,1 0 0 0,0-2 0 16,1-1-80-16,2 1-16 15,1 2 0-15,1-2 0 0,1 2-144 0,1 1 0 0,1 0 0 0,2 2 0 0,0 2 0 0,-2 0 0 16,2 4 0-16,-2 2-176 0,0 0 176 0,0 2-208 16,-1 3 80-16,0 0 128 0,-10-5-288 0,0 0 64 15,0 0 16-15,0 0 0 0,0 0-48 0,51 55 0 16,-44-43 0-16,-1-2 0 16,-1 1 0-16,3-1 0 0,-3 0 0 0,1-1 0 15,-1 0-288-15,1-1-64 0,-2 0-16 0,2-1 0 16,-3 0-1232-16,1-2-256 0</inkml:trace>
  <inkml:trace contextRef="#ctx0" brushRef="#br1" timeOffset="-64129.03">13939 1331 5519 0,'13'-5'240'0,"-8"0"64"0,2 0-304 0,-1 0 0 0,-3 3 0 0,0 0 0 0,0 1 2160 0,1-3 368 0,4-4 80 0,1-1 16 16,2-3-176-16,-3 0-16 0,0 0-16 0,-4 1 0 16,0 1-160-16,-4 0-16 0,-1 2-16 0,-2-2 0 15,-3 3-544-15,0 0-96 0,-2 0-32 0,-2 0 0 16,0 2-560-16,-1 0-112 0,0 2-32 0,-1 1 0 16,0 2-448-16,0 2-80 0,0 2-32 0,-1 2 0 15,3 1-288-15,0 0 0 0,2 3 128 0,2 1-128 16,2 0 0-16,1 1 0 0,3 0 0 0,1 1 0 15,1-3 0-15,1 1-192 0,1 1 48 0,1-1 16 16,3-1-336 0,-1-2-64-16,1-1-16 0,1 0 0 0,0-2-96 0,3-3-32 0,0 0 0 0,0-4 0 15,0 1 272-15,0-2 48 0,-1-2 16 0,2-1 0 0,-2 0 464 0,0-2 80 16,-1 1 32-16,0 0 0 0,-1-2 368 0,-4 4 80 16,1-3 16-16,-2 3 0 0,0-1-64 0,-1 2-16 15,0 0 0-15,-2 1 0 0,-1 1-320 0,2 1-64 0,-2 1-16 0,1 1 0 16,-1 2-224-16,2 2 176 0,-1 0-176 0,2 1 160 15,0 1-160-15,2 0 0 0,1 1 0 0,1 1 128 16,0-1-128-16,2 1-144 0,-9-9 144 0,0 0-208 31,0 0-432-31,0 0-96 0,63 34-16 0,-49-31 0 0,2-2-1552 16,1-1-304-16,-2-1-64 0,2-4-12016 0</inkml:trace>
  <inkml:trace contextRef="#ctx0" brushRef="#br1" timeOffset="-63912.91">14448 1019 7359 0,'-5'-28'320'0,"4"14"80"0,-1-2-400 0,1 2 0 16,1 5 0-16,0 4 0 0,0-2 2304 0,-1-5 384 16,-1-3 80-16,2-5 16 0,-1 0 384 0,-1 5 80 15,2 2 16-15,-1 6 0 16,1 4-816-16,0 5-144 0,0 5-48 0,0 1 0 0,1 5-1056 0,1 0-224 16,-1-2-32-16,1 4-16 0,-2-15-512 0,5 44-96 15,-5-44-32-15,9 61 0 0,-9-61-160 0,11 72-128 16,-11-72 192-16,11 74-192 0,-11-74 0 0,14 62 0 15,-14-62 0-15,0 0 0 0,20 69 0 0,-20-69-256 0,0 0 80 16,0 0 16 0,0 0-656-16,34 65-128 0,-28-55-16 0,-2-3-16432 15</inkml:trace>
  <inkml:trace contextRef="#ctx0" brushRef="#br1" timeOffset="-63709.92">14299 1131 23951 0,'-1'-7'1056'0,"1"4"224"0,3 0-1024 0,-2 0-256 16,2 2 0-16,-2-2 0 0,1 1 1456 0,2 0 224 15,4-3 48-15,4 0 16 0,3-2 512 0,4 0 112 16,-2 0 0-16,1-1 16 0,0 3-1552 0,-1-1-304 16,2 2-64-16,-4 1-16 0,-1 0-448 0,0 2-320 15,-1-1 64-15,-2 2-17472 16</inkml:trace>
  <inkml:trace contextRef="#ctx0" brushRef="#br1" timeOffset="-63226.49">15928 927 5519 0,'-1'-1'496'0,"-1"-1"-496"0,4 1 0 0,-2 1 0 0,0 0 768 0,0 1 48 0,-2 1 16 0,2 1 0 15,0 1 1472-15,2 3 288 0,-1 3 64 0,0 4 16 16,-1-14-368-16,0 0-80 0,9 59-16 0,-9-59 0 15,0 0-672-15,15 71-128 16,-15-71-16-16,0 0-16 0,23 73-784 0,-23-73-144 16,0 0-48-16,27 63 0 15,-27-63-400-15,0 0 0 0,0 0 0 0,0 0 0 16,48 66 208-16,-37-59 64 0,0 1 16 0,1 0 0 16,-2-3 32-16,1 1 0 0,0-3 0 0,1-1 0 15,-1 0-608 1,0-2-112-16,2 0-32 0,0-2-9552 0,-1 0-1904 0</inkml:trace>
  <inkml:trace contextRef="#ctx0" brushRef="#br1" timeOffset="-62545.15">16384 807 8287 0,'0'-1'736'0,"0"-1"-592"16,0 2-144-16,0 2 0 0,0-1 1616 0,0 1 304 15,0 0 48-15,0 3 16 0,0 3 832 0,0 3 160 0,0 6 32 0,0-17 16 16,0 0-688-16,3 61-144 16,-3-61-16-16,1 54-16 0,-1-54-816 0,3 66-176 0,-3-66-16 0,5 72-16 15,-5-72-688-15,2 75-128 0,-2-75-16 0,6 64-16 16,-6-64-288-16,0 0 0 16,9 66-176-16,-5-50 176 0,-1-2-192 0,1-2 64 0,-1-2 128 0,-1-1-208 15,1-4 208-15,0 1-144 0,0-3 144 0,-2 0-128 16,-1-3 128-16,2 0 0 0,-2-2-144 0,0-2 144 15,-2-2 0-15,1-1-144 0,0 0 144 0,-2-3 0 16,1 1 176-16,1-4 144 0,-1 0 16 0,1-2 16 0,0 0-112 0,2 0-32 16,0-2 0-16,1 1 0 0,1 1-208 0,1 1 0 15,3 0 128-15,0 2-128 0,3 2 0 0,-2 2 0 16,1 1 0-16,-1 3 0 0,1 1 0 0,1 1 0 16,0 2 0-16,-2 2 0 0,2 1 0 0,-2-1 0 15,2 3 0-15,-1 2 0 0,-9-7 0 0,0 0 0 16,0 0 0-16,0 0 144 0,0 0-144 0,61 49 128 15,-61-49-128-15,0 0 128 0,0 0-128 0,0 0 0 16,66 43 0-16,-66-43 0 0,0 0 0 0,0 0 0 16,64 24 0-16,-64-24 0 0,0 0-160 0,0 0 160 15,53 17 0-15,-41-16-144 0,-1 0 144 0,-1-1-128 0,0 0 128 0,-1-2-128 16,0 0 128-16,-1-2-128 0,0-2 128 0,-1 1-128 16,0-2 128-16,-2-1 0 0,0 0 0 0,-3-2 128 15,0 0 48-15,-4 0 16 0,1 0 0 0,-2-1 0 16,-1 3-16-16,0-2 0 15,-3-2 0-15,0 0 0 0,-2 0-48 0,1 0-128 0,-1 0 192 0,1 3-64 16,-1 1 0-16,2 3 0 0,0 1 0 0,1 1 0 16,1 3-128-16,0 3 160 0,0 1-160 0,1 1 160 15,-1 5-160-15,1 2 160 0,1 2-160 0,2 1 160 0,1-15-160 0,0 0 128 16,4 55-128-16,-4-55 128 0,0 0-128 0,0 0 0 16,30 61 0-16,-30-61 0 0,0 0 128 0,0 0-128 15,0 0 192-15,66 51-64 0,-66-51 0 0,0 0-128 16,0 0 192-16,58 21-64 0,-44-17-128 0,-1-1 0 15,0-1 0-15,-3-1 0 0,-1 1-384 0,-2-1-16 16,1-1 0-16,-3 1-12224 16,-1-1-2448-16</inkml:trace>
  <inkml:trace contextRef="#ctx0" brushRef="#br1" timeOffset="-62292.29">15864 1112 18431 0,'5'-3'1632'0,"0"2"-1312"0,1 0-320 0,-2-1 0 0,2 1 672 0,1-2 64 0,6-1 16 0,6-3 0 15,8-3 2080-15,7-2 432 0,3 1 64 0,0 1 32 16,-1 0-2048-16,-5 3-416 15,-2 3-64-15,-5 0-32 0,-6 2-1472 0,-2 2-288 16</inkml:trace>
  <inkml:trace contextRef="#ctx0" brushRef="#br1" timeOffset="-61733.84">17968 828 10127 0,'1'0'896'0,"1"0"-704"0,-2 0-192 0,0 0 0 0,0 2 1408 0,0-1 240 0,0 3 48 0,0 2 16 15,0 4 1104-15,1 4 240 0,-1 2 32 0,0 2 16 16,0-18-1040-16,0 0-208 0,0 66-32 0,0-66-16 15,3 54-688-15,-3-54-144 0,6 57-16 0,-6-57-16 16,9 59-528-16,-9-59-96 0,0 0-32 0,20 76 0 16,-20-76-288-16,0 0 0 0,0 0 0 0,21 68 0 15,-18-58 0-15,0-2 0 0,0 1 0 0,-2-2 0 16,2 0-224-16,-1-3 0 0,-1 0 0 0,0 1 0 16,1-4-1600-16,-1 0-320 0</inkml:trace>
  <inkml:trace contextRef="#ctx0" brushRef="#br1" timeOffset="-61484.62">18224 794 26719 0,'0'-1'2368'0,"0"0"-1888"0,1 1-480 0,-1 0 0 15,0 1 0-15,1-1 0 0,-1 1 0 0,2 4 0 16,-1-1 2048-16,2 6 304 0,1 2 64 0,-1 4 16 15,-2-2-1216-15,1 2-224 0,-2-16-48 0,0 0-16 16,8 72-528-16,-8-72-96 0,7 65-32 0,-7-65 0 16,6 72-272-16,-6-72 160 0,9 69-160 0,-9-69 128 15,8 56-128-15,-8-56 0 0,0 0 0 0,18 61 0 16,-18-61-288-16,0 0 64 0,0 0 16 0,0 0 0 16,27 61-592-1,-23-54-112-15,-1-1-32 0,-1-2-10064 0,-1-1-2032 0</inkml:trace>
  <inkml:trace contextRef="#ctx0" brushRef="#br1" timeOffset="-61260.05">18016 1163 9215 0,'3'-1'816'0,"1"-2"-656"16,-1 1-160-16,0 1 0 0,-2 1 1168 0,2 0 208 0,2-3 32 0,4 0 16 15,2-1 960-15,2 1 192 0,1-1 48 0,0 1 0 16,0 2-1232-16,0 1-240 0,-1 0-64 0,0 1 0 16,0 2-1088-16,-2 0 0 0,3 0-160 0,-3 0-12000 15</inkml:trace>
  <inkml:trace contextRef="#ctx0" brushRef="#br1" timeOffset="-60883.03">18567 1193 3679 0,'0'0'160'0,"0"0"32"0,0 0-192 0,-2 0 0 0,1 0 0 0,0 0 0 0,1 1 1920 0,-2 2 352 16,-1 0 64-16,-1 4 16 15,1 3 80-15,0 1 0 0,1 2 16 0,0 0 0 16,2-1-976-16,2 1-208 0,-2-13-48 0,0 0 0 0,0 0-560 0,0 0-112 0,0 0-32 0,33 65 0 16,-23-57-144-16,-10-8-48 15,0 0 0-15,0 0 0 0,55 24 112 0,-39-21 16 0,0-1 0 0,-1-2 0 16,1-2 224-16,-1-1 48 16,1-1 16-16,-1-1 0 0,-1-1 160 0,1-4 16 0,-1 2 16 0,-4-1 0 15,-1-1 64-15,-2 0 16 0,-2 0 0 0,-4-1 0 31,-1 0-336-31,-4 1-64 0,-2 0-16 0,-4-1 0 0,-4 1-208 0,-1 0-64 0,-4 0 0 0,-2 2 0 16,-1-1-128-16,-1 3-48 0,2 1 0 0,0 1 0 16,1-1-144-16,1 4-272 15,2-1 64-15,2 2 16 0,2 2-640 0,2-1-112 0,2 4-16 0,1 0-17040 32</inkml:trace>
  <inkml:trace contextRef="#ctx0" brushRef="#br1" timeOffset="-60218.5">20176 1145 11967 0,'-2'3'1072'0,"1"-2"-864"0,1 0-208 0,1 1 0 0,-1 1 1328 0,0-1 208 0,2 4 64 0,-2 4 0 0,1 6-352 0,-1-16-64 16,0 0-16-16,0 0 0 0,11 67-912 0,-8-53-256 0,-3-14 0 0,0 0 128 15,0 0-128-15,0 0 0 0,0 0-160 0,37 65 160 16,-28-59 0-16,-1-3 192 16,2 0-16-16,-2-2 0 0,1-4 736 15,-1 2 160-15,1-2 16 0,-1-3 16 0,2 1 240 0,0-2 32 0,0-2 16 0,0 1 0 16,3-2-304-16,-1 0-48 0,2 0-16 0,2 0 0 16,1-1-368-16,1 1-80 0,1 0 0 0,0 0-16 15,4 3-304-15,-2 0-64 0,-1 3-16 0,0 0 0 16,-2 2-176-16,-1 2 0 0,-1 3 0 0,-1 0 0 15,-2 4 176-15,-13-7-48 0,0 0-128 0,0 0 192 16,0 0-64-16,46 56-128 0,-46-56 176 0,0 0-176 16,0 0 128-16,0 0-128 0,6 61 0 0,-10-51 0 0,0 0 224 0,-3-2-64 15,-1 1-16-15,0-3 0 0,-2-1 48 0,0 0 16 16,-2-1 0-16,0-1 0 0,1-2 48 0,-2 0 16 16,2 1 0-16,0-2 0 0,-1 0-512 0,1-2-96 15,-2 1-32-15,2 0-17440 16</inkml:trace>
  <inkml:trace contextRef="#ctx0" brushRef="#br1" timeOffset="-60024.28">20066 996 29487 0,'-12'-5'1296'0,"7"2"288"0,0 2-1264 0,1-1-320 0,3 2 0 0,-1-1 0 15,2 1 944-15,0 0 128 16,0 0 16-16,0 1 16 0,2 1-1104 0,2-1-384 16,2 2 0-16,4 2-6096 15,-10-5-1216-15,0 0-240 0</inkml:trace>
  <inkml:trace contextRef="#ctx0" brushRef="#br1" timeOffset="-59649.53">21692 909 17503 0,'2'-2'1552'0,"0"1"-1232"0,-1 1-320 0,1 1 0 16,-1 1 640-16,0-1 80 0,1 2 16 0,1 1 0 16,1 3 2000-16,0 2 400 0,-4-9 64 0,0 0 32 15,0 0-1360-15,10 68-272 0,-10-68-48 0,0 0-16 16,4 72-1008-16,-4-72-208 0,0 0-32 0,7 76-16 16,-7-76-272-16,0 0 160 0,9 65-160 0,-9-65 128 15,0 0-128-15,0 0 0 0,17 69 0 0,-14-56 0 16,-1 0-192-16,1-3 48 15,0-2 0-15,-2 0 0 16,-1-2-944-16,0-2-176 0,0 1-32 0,0-4-14240 0</inkml:trace>
  <inkml:trace contextRef="#ctx0" brushRef="#br1" timeOffset="-59454.25">21331 979 25791 0,'-7'-12'1152'0,"4"8"224"0,2-1-1104 0,1 1-272 0,0 1 0 0,0 2 0 16,1-1 1088-16,1 1 176 0,2-2 16 0,5-3 16 15,3 1 736-15,5-2 144 0,4 0 16 0,3 0 16 16,3 0-1328-16,3 1-272 0,2 2-48 0,1-1-16 16,2 3-384-16,1 0-160 0,-1 2 128 0,0 0-128 15,-1 3 0-15,-1 0 0 0,-2 1-192 0,-31-4 192 31,43 10-1424-31,-43-10-176 0</inkml:trace>
  <inkml:trace contextRef="#ctx0" brushRef="#br1" timeOffset="-58827.81">21968 1087 9215 0,'5'8'400'0,"-4"-3"96"0,2 0-496 0,-2 1 0 15,1-1 0-15,-1 0 0 0,2 2 912 0,0 6 96 16,-3-13 16-16,0 0 0 0,17 73 576 0,-17-73 128 16,0 0 32-16,20 76 0 0,-20-76-1152 0,0 0-224 15,0 0-64-15,16 65 0 0,-13-52 512 0,-1-3 112 16,-1-2 16-16,-1-1 0 0,2-1 64 0,-1-2 0 16,0 1 16-16,-1-1 0 0,2-1-592 0,-2-2-112 15,-2 0-16-15,2 1-16 0,-1-2-304 0,0-2 0 16,-2 1 0-16,0-2 0 0,0-1 880 0,0-2 64 15,0 1 16-15,1-4 0 0,-1 2 160 0,1-3 32 0,1-1 16 0,1 0 0 16,0-1-384-16,1 0-80 0,2 0 0 0,0 0-16 16,1 0-304-16,2 0-64 15,0-1-16-15,1 0 0 0,1 2-304 0,-1 0 128 0,2 1-128 0,0 0 0 16,0 0 0-16,1 1 0 0,1 1 0 0,-1 1 0 16,0 0 0-16,-2 0 0 0,2 1 0 0,0 2 0 0,1-2 0 15,-1 1 0-15,2 0 0 0,-1 1 0 0,-1 1 0 0,1 0 0 16,-1 2 0-16,0 1 0 0,-3 1 0 0,1 2 0 15,0 1 0-15,-3 2 0 0,1 0 0 0,-3 2 0 16,-2 1 0-16,-2 1 0 0,-2 1 0 0,-3-1 0 16,-2 0 0-16,-2 0 0 0,-1-2 0 0,-2 1 0 15,0-1 0-15,-1-1-192 0,0 0 192 0,-2-1-192 16,2-1 192-16,1 0-192 0,2-1 192 0,1-1 0 16,2 0 0-16,1-2 0 0,3 0-224 0,1-1 0 15,1 0 0-15,2 0 0 16,2 0-864-16,1 0-160 0,2-1-32 0,1 0-16 15,1-1 272-15,3 2 48 0,-2-1 16 0,2 1 0 0,0 0 608 0,0 0 128 0,0 0 32 0,-2 1 0 16,2-1 464-16,-1 2 112 0,1-1 0 0,-1 2 16 16,1-2 480-16,-1 3 80 0,-1 1 32 0,-1 0 0 15,2 1 32-15,-2 1 0 0,0 0 0 0,0 2 0 16,-1-1-560-16,-1-1-96 0,0 2-32 0,0-2 0 16,-1 1-336-16,2-1 128 0,-2-1-128 15,2 0 0-15,-2-1 0 0,0-2 0 0,1 0 0 0,0 0 0 16,0-2-192-16,-1-1-64 0,1 0-16 0,1 0-11360 15,-2-1-2256-15</inkml:trace>
  <inkml:trace contextRef="#ctx0" brushRef="#br1" timeOffset="-58464.56">22468 1214 25791 0,'0'-1'2304'0,"0"1"-1856"0,2 0-448 0,-2 0 0 0,0 0 624 0,0 0 16 0,1 0 16 0,-1 0 0 16,2 1 1712-16,1 3 320 0,-2 3 80 0,2 2 16 15,0-1-1920-15,-1 2-384 0,1 1-80 0,2 1-16 0,-1-1-384 0,-4-11 0 0,0 0 0 0,0 0 0 16,0 0 0-16,0 0 0 16,41 61 0-16,-31-56 0 15,-1 1 0-15,1-3 0 0,0-2 0 0,2-2 0 0,-1-1 0 0,0 0 128 16,0-3 0-16,2-2 0 0,-2-1 160 0,1-1 32 15,-1 0 0-15,-1-1 0 0,-2-2-48 0,1 1 0 16,-3 0 0-16,-2-1 0 0,-3 3 48 0,-1-3 16 0,0 1 0 0,-3 0 0 16,-1 1 0-16,-1 0 0 0,-1-1 0 0,0 1 0 0,2 1-144 0,0 1-16 15,0 1-16-15,-1 1 0 16,2 2-160-16,1 0-256 16,-1 1 64-16,1 1 16 0,2 1-464 0,0 1-112 0,3 0-16 0,1 1-18176 15</inkml:trace>
  <inkml:trace contextRef="#ctx0" brushRef="#br1" timeOffset="-58163.87">22915 1159 27647 0,'-2'-7'1216'0,"2"4"256"0,0 0-1168 0,0 2-304 0,0-1 0 0,0 2 0 31,0 0 816-31,-1 0 96 0,1 0 32 0,-1 2 0 16,-1 1 1360-16,1 2 256 0,-2 2 64 0,0 2 16 15,0 1-1872-15,1 1-368 0,-1 0-80 0,0 1 0 16,1 2-320-16,1-2 128 0,1 1-128 0,1 0 0 16,4 0 0-16,-1-1 0 0,2 0 0 0,2-3 0 15,1 3 0-15,2-4 0 0,-11-8 0 0,0 0 0 16,0 0 144-16,61 30-144 0,-43-26 0 0,0-1 144 16,-1-2-16-16,2-1 0 0,-1 0 0 0,-1-2 0 0,0 2 0 0,-2-2-128 15,2-1 192-15,-1 0-64 0,-1 1-128 0,4-1 0 16,-1 0 0-16,2-1 0 0,-2 1 0 0,-1 2-192 15,-3-2 32-15,-1 0 16 16,-2 1-1232-16,-1 0-240 0,-1 0-48 0,-2-1-15488 0</inkml:trace>
  <inkml:trace contextRef="#ctx0" brushRef="#br1" timeOffset="-57985.58">22945 1194 7359 0,'-19'-3'320'0,"11"2"80"0,1 1-400 0,1 0 0 0,2 0 0 0,2 0 0 15,1 1 512-15,0 1 0 0,-2-1 16 0,1 2 0 16,4 1 112-16,2-1 0 16,3-2 16-16,4 1 0 0,3-1 1616 0,2-1 320 0,2 0 64 0,4 0 16 15,-1-1-128-15,1-2-32 0,1 2 0 0,-2-2 0 16,-1 0-1488-16,-3 0-288 0,-2 2-64 0,-1-2-16 16,-1 0-1392-16,-3 0-288 15</inkml:trace>
  <inkml:trace contextRef="#ctx0" brushRef="#br1" timeOffset="-57780.18">23005 1091 28559 0,'-1'-6'1264'0,"1"4"272"0,1 0-1232 0,2 1-304 16,1-1 0-16,-1 1 0 15,1 0 880-15,5-1 112 0,2-1 32 0,6-1 0 0,4-2 1104 0,2 1 240 0,2 1 32 0,-1-2 16 16,-1 0-1728-16,-2 3-352 15,-1-1-64-15,0 1-16 0,-5 2-256 0,1-1-144 0,-3 2 16 0,-4 2-12208 32,-2-1-2432-32</inkml:trace>
  <inkml:trace contextRef="#ctx0" brushRef="#br1" timeOffset="-172725.55">9803 15553 10127 0,'-4'-4'896'0,"1"0"-704"16,0 3-192-16,1-1 0 0,1 1 960 0,-2-1 144 0,-4-3 48 0,-3-2 0 0,0-3-816 0,-1 1-144 16,1 4-48-16,3-1 0 0,0 3 96 0,1 2 16 15,4-2 0-15,-1 1 0 0,1 2 528 0,2 2 112 16,2 1 32-16,-1 0 0 0,3 1-96 0,-1 0 0 15,1 3-16-15,2 2 0 0,1-1-48 0,-1 2 0 16,1 0 0-16,0 2 0 0,-1 1-80 0,-1 1-32 16,1 2 0-16,-6-16 0 0,0 0 48 0,0 0 0 15,20 72 0-15,-16-57 0 0,-3 1-112 0,2 2-16 16,-1 4 0-16,-2-22 0 0,-2 49-96 0,-1-24-32 16,1 1 0-16,-4 1 0 0,0 2-16 0,-1 1-16 15,0-2 0-15,0-1 0 0,-1-1-224 0,2-2-64 0,2-3 0 0,1-4 0 16,0-2-128-16,3-2 0 0,-1 0 0 0,1-5 128 15,0 1 16-15,1-4 0 0,0 0 0 0,-1-3 0 16,3 1 128-16,0 0 32 0,0-3 0 0,1-1 0 16,0 1 16-16,1-2 0 0,0-1 0 0,0 2 0 15,0 0-96-15,1-1-16 0,2-1 0 0,2 0 0 16,0 1-208-16,1 0 176 0,2-1-176 0,1 2 160 16,-1 0-160-16,1-2 0 0,2 1 0 0,-1 1 128 0,5 1-128 15,0 0 0-15,-1 0 0 0,5 0 0 0,5 0 0 0,0 1 0 16,1-1 0-16,1 2 0 0,0 1 0 0,0-2-144 15,0-1 144-15,0 1 0 0,3 1-192 0,-1-1 192 16,2 2-192-16,0-3 192 0,2-1-144 0,1-1 144 16,0-1 0-16,1-1-144 0,-3 1 144 0,1-1 0 15,0 1 0-15,-3 0 0 0,1 1 0 0,-5 0 0 16,-1 2 0-16,-3-1 0 0,-2-1 0 0,0 1 0 16,0 0 0-16,0-1 0 0,-2 2 0 0,1-1 0 15,-2-1 0-15,-1 1 0 0,0-2 0 0,0 0 0 16,-1 0 0-16,1 1 0 0,-3-1 0 0,1 1 0 0,1 0 0 0,-2-1 0 15,-2 1 0-15,-1 1 0 16,-1-2 0-16,-2 0 0 0,-1 2 0 0,-1-2 0 0,-2 2 0 0,-1-2 0 16,-2 0 0-16,-1 0 224 0,-1 0-48 0,1 0-16 15,-1-2 160-15,-1 1 16 0,2-2 16 0,-3-1 0 16,1-2-64-16,2 1-16 0,0-3 0 0,0-1 0 16,1 1-112-16,0-2-32 0,0 1 0 0,1-3 0 15,-1 4-128-15,0-3 0 0,2-2 0 0,-1 1 128 16,1-2-128-16,0 1 0 0,-1 2 0 0,1-1 128 15,0-4-128-15,-3 1 0 0,-2 4 144 0,-1 3-144 16,0-2 160-16,-1 0-32 0,-2-4-128 0,-3-4 192 0,-1-2-16 0,-3-1-16 16,2-1 0-16,-4 1 0 0,1 0 16 0,-2 0 0 31,1 1 0-31,-1 1 0 0,2 1 16 0,-1-1 16 0,1 1 0 0,-2 3 0 0,2 1-48 0,-2 0-16 31,2 3 0-31,0 0 0 0,-2 0-16 0,-1 1-128 0,1 2 192 0,-1 1-64 0,0 1-128 0,-4 2 128 16,-2 0-128-16,-3 1 128 0,1 1-128 0,-4 0 0 15,-4 4 144-15,-3-2-144 0,-3 0 0 0,-3 2 128 16,-1 1-128-16,-2 0 0 0,-2 0 0 0,-5 3 128 16,-7 0-128-16,0-2 0 0,1 2 0 0,1 0 0 15,2 0 0-15,5-1 0 0,6 3 0 0,2-1-192 16,1 1 32-16,-5 1 0 16,-2 0-448-16,-4 2-96 0,-5 1 0 0,-8 5-18832 0</inkml:trace>
  <inkml:trace contextRef="#ctx0" brushRef="#br1" timeOffset="-159259.47">11402 15435 3679 0,'-2'0'320'0,"2"0"-320"0,0 0 0 0,0 0 0 0,0 0 1344 0,0 0 208 0,0-2 48 0,-1 2 0 16,1-1 1504-16,0-2 304 0,0 2 64 0,1-4 16 15,2 3-480-15,0-1-112 0,3-3-16 0,1 1 0 16,1-1-1264-16,2 0-256 0,3-2-48 0,0-1-16 16,2-1-384-16,2 0-80 0,1-1 0 0,2 0-16 15,3 0-400-15,-2-2-80 16,3 2-16-16,-3-2 0 0,0 2-144 0,1-1-48 0,-1 2 0 0,1-1 0 16,1 0-128-16,0 1 160 0,-1 0-160 0,-1 0 160 0,-1 2-160 0,1-2 192 15,2 0-192-15,-2 1 192 16,-5 2-64-16,1 0-128 0,0 0 192 0,0 0-64 15,-3 1-128-15,-2 2 160 0,0 0-160 0,-4 1 160 0,-1 2-160 0,-1-2 0 16,-2 3 144-16,-2 0-144 0,-1 0 0 0,0 0 0 16,-1 1 0-16,-1-1-128 0,1 2-192 0,-3-2-48 0,0 1 0 15,0 1 0 1,-2-2-1040-16,-1 1-192 0,1-1-64 0,-4 1-15120 0</inkml:trace>
  <inkml:trace contextRef="#ctx0" brushRef="#br1" timeOffset="-158718.73">11797 15000 3887 0,'0'0'160'0,"0"0"48"16,0 0-208-16,0 0 0 0,0-2 0 0,0 2 0 0,2 0 1472 0,-1 0 240 0,3-1 48 0,1 1 32 0,2-2-48 0,0 2-16 0,1-2 0 0,2 2 0 15,0 1-304-15,0-1-64 0,1 1-16 0,-1 1 0 16,1-1-368-16,2 1-80 0,0-1 0 0,0 0-16 16,2 2-368-16,1-1-64 0,-1 1 0 0,1-2-16 15,-2 2-128-15,0-2-32 0,2 2 0 0,1-2 0 16,-1 2 32-16,3-3 0 0,-1 2 0 0,-1-1 0 16,-1 0 80-16,-5-1 32 0,0 2 0 0,-1-1 0 0,-1 1 128 0,-2-1 32 15,-2 1 0-15,-2 0 0 0,-1 1 256 0,-2 1 48 16,0-1 16-16,-3 1 0 0,-3 4 128 0,-1-1 16 15,-3 0 16-15,-1 1 0 0,-2 1-320 0,0-1-64 16,4-1-16-16,-6 0 0 0,1 2-240 0,-3-1-48 16,0 1-16-16,3 1 0 0,0-3-80 0,4 0-16 15,-2 1 0-15,2-2 0 0,3 1-256 0,-2 0 0 16,3-1 0-16,1-1 0 0,-1 1 0 0,3-2 0 16,1 2-192-16,-1-2 48 15,1 0-672-15,2 0-128 0,-1-1-16 0,-1 0-17152 0</inkml:trace>
  <inkml:trace contextRef="#ctx0" brushRef="#br1" timeOffset="-157926.09">12579 14994 13823 0,'4'3'1216'0,"-3"-2"-960"0,1 1-256 0,-2-1 0 0,0 0 176 0,1 2-16 0,0 4 0 0,1 3 0 15,-1 4 864-15,1 3 192 0,-2 2 16 0,0-1 16 16,-2 0 464-16,2 1 80 0,-3 1 32 0,1-1 0 31,-1 1-448-31,-1-2-96 0,-1 2 0 0,1-3-16 16,0 2 48-16,0-5 16 0,1 1 0 0,1-2 0 0,0-2-352 0,0-2-64 16,-1-1-16-16,3-2 0 0,0 0-432 0,-1-4-80 15,1 1-32-15,0-3 0 0,0 0-160 0,0-1-16 16,1-2-16-16,-1-1 0 0,3-1-352 0,-1-2-80 15,0-1-16-15,0-2-11360 16,-1 2-2256-16</inkml:trace>
  <inkml:trace contextRef="#ctx0" brushRef="#br1" timeOffset="-157274.99">12508 14961 8287 0,'1'-1'736'0,"1"0"-592"15,-1-1-144-15,-1 2 0 0,2-1 1072 0,0-1 176 16,3-2 32-16,2-1 16 0,3-1 752 0,2-3 128 16,2 2 48-16,-1 2 0 0,1-1-352 0,0 2-64 15,2 0-16-15,0 1 0 0,3 1-480 0,-2 1-96 16,-1 1-32-16,-1 3 0 16,1 1-480-16,-2 0-80 0,-14-4-32 0,0 0 0 0,0 0-144 0,0 0-48 15,0 0 0-15,59 47 0 0,-53-34-192 0,0-1-32 16,-2 1-16-16,-1 1 0 0,0 0-160 0,-3 0 0 15,0 0 0-15,-3-1 128 0,0 0-128 0,-3 0 128 0,1-1-128 0,-4 0 128 16,1-1 16-16,-2-1 0 0,-3 0 0 0,0 0 0 16,2-2 16-16,-3-1 0 0,0 0 0 0,0-1 0 15,1 0-32-15,0-2-128 0,2 0 192 0,0-1-64 16,2 0-128-16,2-3 0 0,3 1 0 0,1-1 0 16,0 0 128-16,3 0-128 0,0-1 128 0,2-1-128 15,0 1 0-15,1-1 0 0,3 1 0 0,0 0 0 16,-1-2 0-16,2 1 0 0,0 1 128 0,2 0-128 0,-1-1 0 0,1 1 0 15,1-1 144-15,-2 2-144 0,1 0 0 16,-1 2 144-16,1-1-144 0,-4-1 0 0,1 2 144 0,1 0-144 16,1 1 0-16,-1 0 144 0,3 1-16 0,-1 0 0 15,-1 1 0-15,1 2 0 0,-2-2 48 16,0 1 0-16,-1 0 0 0,-1-1 0 0,-1 2 48 0,-1 1 16 16,0 0 0-16,-2-1 0 0,1 0-48 0,-1 0-16 15,2 2 0-15,-1-2 0 0,-1 1-176 0,0-1 128 16,1-1-128-16,1 0 128 0,-2-1-128 0,0-1 0 15,2-1 0-15,0 0 0 0,0 0 0 0,0-3-176 0,0 3 48 0,-1-3 0 32,0 0-1152-32,1-2-240 0,-2 2-32 0,0-2-15056 0</inkml:trace>
  <inkml:trace contextRef="#ctx0" brushRef="#br1" timeOffset="-156958.7">12984 15031 11967 0,'1'-3'528'0,"1"1"112"0,1 1-512 0,-2 0-128 0,0-1 0 0,-1 2 0 0,0 0 1472 0,2 2 272 0,-1 0 48 0,1 4 16 0,-1 4 848 0,-1 0 160 16,0 3 48-16,-1 1 0 0,1-2-1136 0,-2 3-240 15,1 0-32-15,-1 1-16 0,2-1-624 0,-1-1-128 16,1-2-32-16,0 0 0 0,0 1-320 0,0-3-64 16,1 0-16-16,-1 0 0 15,0-2-128-15,2-1-128 0,-2-1 144 0,0-2-144 0,1-1 208 0,1 0-48 16,-1-2-16-16,2-1 0 0,-2 0-144 0,1 0 0 0,1-1 0 0,-2-1 0 31,2 0-1056-31,0-1-96 0,-2 0 0 0,2-1-14528 0</inkml:trace>
  <inkml:trace contextRef="#ctx0" brushRef="#br1" timeOffset="-156356.09">13017 15005 4607 0,'2'0'192'0,"0"0"64"0,1 0-256 0,-2 2 0 0,0-1 0 0,1-1 0 0,-1 3 1888 0,2 1 336 15,1 5 64-15,1 1 16 0,0 2 768 0,-5-12 144 16,0 0 48-16,0 0 0 0,0 0-944 0,45 65-176 16,-45-65-32-16,0 0-16 0,0 0-736 0,0 0-144 15,50 57-16-15,-50-57-16 0,0 0-464 0,0 0-80 16,0 0-32-16,0 0 0 0,55 52-224 0,-55-52-64 16,0 0 0-16,0 0 0 0,0 0-16 0,0 0-16 0,0 0 0 15,0 0 0-15,59 30-160 0,-55-30-128 0,1 1 192 0,-2-1-192 16,-1 0 144-16,1 0-144 0,-1 0 0 0,-2-1 144 15,1 1-144-15,-2-3 0 0,1 0 0 0,0 0 0 16,-2 0 0-16,2-1 0 0,0 1 0 0,0-2 0 16,0 0 128-16,0 0-128 0,0-2 0 0,2 0 128 15,-1-2 48-15,0 2 0 0,1 0 0 0,-1-1 0 16,2-4-32-16,1 1 0 0,-1 0 0 0,1-2 0 16,1 3-144-16,-1-1 128 0,0 1-128 0,2-1 128 0,1 1-128 15,-2 1 128-15,3 2-128 0,-1 0 128 0,-2 1-128 0,-1-1 0 16,4 3 0-16,-3 0 0 0,1 1 0 0,-1 0 0 15,1 2 0-15,0-2 128 0,-2 2-128 0,2 1 128 16,-2 0-128-16,0 1 128 0,-1 0-128 0,1 2 160 16,-1 1-160-16,1 4 160 0,-1-1-160 0,0 1 160 15,0-1-160-15,-2 3 160 0,2 0-160 0,-2 0 0 16,1 0 144-16,-1 0-144 0,1-1 128 0,-2 0-128 16,1 2 128-16,0-1-128 0,-1 1 128 0,2-1-128 15,1 2 160-15,-2-5-160 0,1-2 192 0,-1 1-64 16,2 1-128-16,0 2 192 0,-1-1-64 0,3 2-128 0,-1-2 176 0,2 1-176 15,-2 1 160-15,0-3-160 0,0 1 128 0,1-1-128 16,-3 0 0-16,3 0 0 0,-1 1 128 0,-1-3-128 16,1-1 0-16,-1 1 0 0,0-1 0 0,1 0 0 15,-1-2 0-15,1 0 0 0,-1 0 0 0,-1-2 0 32,1 3-384-32,2-5-64 0,-3 2-16 0,1-1 0 0,1-1-704 0,-1 0-144 15</inkml:trace>
  <inkml:trace contextRef="#ctx0" brushRef="#br1" timeOffset="-155877.96">13895 14988 11967 0,'-3'-1'1072'0,"2"-2"-864"0,1 2-208 0,0-1 0 0,0 1 1696 0,0-2 288 16,-1-1 64-16,-4-3 16 0,-3 0 1024 0,-2 1 208 16,-1 2 32-16,-4 1 16 15,-1 3-1440-15,-4 1-304 0,1 2-48 0,-2 0-16 0,0 1-944 0,-2 2-192 16,2 1-32-16,0-1-16 16,3-1-32-16,1 1 0 0,1 2 0 0,2 1 0 0,4-1-160 0,2-1-32 0,2 3-128 0,3-3 192 15,0 0-192-15,3 0 0 16,2 1 0-16,2-1 0 0,2 0 0 0,1 1 0 0,-7-8 0 0,0 0 0 15,0 0 0-15,0 0 0 0,58 35 0 0,-58-35-160 16,0 0 160-16,0 0 0 0,66 27 0 0,-66-27 0 16,0 0 0-16,51 19 192 15,-51-19-64-15,0 0 0 0,0 0 128 0,49 22 48 0,-49-22 0 0,0 0 0 0,0 0-48 0,0 0 0 16,0 0 0-16,0 0 0 16,0 0 0-16,0 0 0 15,0 0 0-15,0 0 0 0,0 0-32 0,2 54-16 0,-15-47 0 0,-2-1 0 16,-2 1-48-16,-2-2-16 0,-1 2 0 0,1-1 0 0,-4 0 16 0,2-1 0 15,4 0 0-15,1-3 0 16,2 3-32-16,2-2-128 0,0-2 192 0,4 2-64 0,-1-2-128 0,4 1 0 16,0-2-192-16,3 1 192 15,0-1-592-15,2-1 0 0,0-1 0 0,0 2 0 32,3-1-816-32,0-2-176 0,1 2-16 0,0-1-15792 0</inkml:trace>
  <inkml:trace contextRef="#ctx0" brushRef="#br1" timeOffset="-155469.43">14011 15093 11967 0,'-3'-3'1072'0,"2"0"-864"0,2 2-208 0,1 1 0 0,-2-2 1968 0,1 1 336 0,-1-2 80 0,0-1 16 0,1 0 1248 0,-1 1 256 15,0 3 64-15,-1 1 0 0,-2 5-1920 0,0 0-368 16,1 2-80-16,-3 2 0 0,5-10-1040 0,0 0-208 16,-10 32-32-16,10-32-16 0,0 0-80 0,0 0-16 15,-11 51 0-15,11-51 0 0,0 0-80 0,-10 34 0 16,5-24-128-16,5-10 192 0,0 0-64 0,0 0-128 16,0 0 176-16,0 0-176 0,0 0 160 0,0 0-160 15,42 55 128-15,-42-55-128 0,0 0 160 0,0 0-160 16,47 10 192-16,-47-10-192 0,0 0 176 0,0 0-176 15,35 1 160-15,-35-1-160 0,18-1 160 0,-6 0-160 16,-3 1 160-16,4-3-160 0,-2 1 128 0,1 0-128 0,-1-1 0 0,0 0 0 16,1 0 0-16,0-1 0 0,-2 1 0 0,0-3 0 15,1 4-192-15,-2-1-64 0,-2 0-32 0,0 0 0 32,-1 0-352-32,-1 0-64 0,-2 1 0 0,-1-3-16 0,-1 4-2288 0,0-3-464 15</inkml:trace>
  <inkml:trace contextRef="#ctx0" brushRef="#br1" timeOffset="-155227.29">13971 15182 12895 0,'-4'-3'1152'0,"3"2"-928"16,2-1-224-16,3 1 0 0,1 1 1632 0,-1-2 288 15,0 0 48-15,3-4 16 0,3-1 1536 0,3 0 304 16,1 0 64-16,-1 2 16 0,-3 3-1616 0,-1-1-320 15,0 1-64-15,1 1-16 0,0 0-1216 0,-2 1-240 0,1 0-48 0,-1-3-16 16,2 3-144-16,1 0-32 31,-2 0 0-31,-2-2 0 0,-1 1-192 0,-2 1 0 0,-1-1 0 0,2-2 0 0,1 1-240 0,2-1-80 0,2-1-32 16,3 0-12144 0,0 0-2432-16</inkml:trace>
  <inkml:trace contextRef="#ctx0" brushRef="#br1" timeOffset="-155040.72">14100 14945 25791 0,'1'0'2304'15,"-1"-2"-1856"-15,0 2-448 0,2 0 0 0,1 0 2128 0,-2 0 336 16,3-1 64-16,5-2 1376 31,2 1-1776-31,3 1-336 0,0 0-80 0,0-1-864 0,1 1-160 0,-4 1-48 0,0-2 0 16,-1 2-464-16,-3 2-176 0,-1-1 0 0,-2 1 144 31,0 0-784-31,-1 0-176 0</inkml:trace>
  <inkml:trace contextRef="#ctx0" brushRef="#br1" timeOffset="-133636.18">10821 16193 10127 0,'-1'-1'896'0,"-1"1"-704"0,1 0-192 0,1 0 0 0,0 0 768 0,0 0 112 16,0 0 16-16,-1 0 16 16,1 1 1680-16,0 1 336 0,0 2 64 0,0 2 16 15,0 2-128-15,1 3-32 0,0 2 0 0,-1-13 0 16,0 0-1152-16,6 58-224 0,-6-58-64 0,4 51 0 0,-4-51-736 0,5 65-160 16,-4-28-16-16,-1-37-16 0,8 76-224 0,-8-76-32 15,13 75-16-15,-13-75 0 0,16 59-80 0,-16-59 0 16,21 69-128-16,-21-69 192 0,30 78-192 0,-30-78 0 0,33 75 128 0,-33-75-128 15,37 73 0-15,-37-73 128 16,37 68-128-16,-37-68 0 0,37 65 192 0,-37-65-64 0,39 58-128 0,-39-58 192 16,0 0-48-16,61 68-16 0,-61-68 0 0,0 0 0 15,69 55-128-15,-69-55 192 0,0 0-192 0,69 42 192 16,-69-42-192-16,0 0 192 16,64 34-192-16,-64-34 192 0,0 0-192 0,0 0 160 0,64 34-160 0,-64-34 160 0,0 0-160 0,0 0 0 15,0 0 0-15,0 0 0 16,0 0 0-16,0 0 0 0,59 21 0 0,-56-22 0 0,0 1 0 0,-2-1 0 31,2-2 0-31,-2 0 0 0,1 2 0 0,-2-2-272 0,0 0 64 0,-2 0 16 31,1 2-384-31,-2-4-80 0,2 3-16 0,-2-3-18160 0</inkml:trace>
  <inkml:trace contextRef="#ctx0" brushRef="#br1" timeOffset="-133172.8">11624 17233 11967 0,'0'-1'1072'0,"-2"-1"-864"0,2 2-208 0,0 0 0 0,0 0 1456 0,0 0 240 16,2 0 48-16,-2 0 16 0,1 2 80 0,0-1 16 16,4 3 0-16,0 1 0 0,2-1 320 0,2 0 80 15,-9-4 16-15,0 0 0 0,0 0-912 0,0 0-176 16,63 33-32-16,-63-33-16 0,0 0-400 0,0 0-80 15,64 34-16-15,-64-34 0 0,0 0-256 0,0 0-48 0,0 0-16 0,0 0 0 16,64 48-112-16,-64-48-16 0,0 0-16 16,45 46 0-16,-45-46-16 0,0 0 0 0,39 54 0 0,-39-54 0 15,0 0-16-15,0 0 0 0,24 56 0 0,-24-44 0 16,-1-2 32-16,-3-1 0 0,-3 0 0 0,-3-2 0 16,-2 0 80-16,0-1 32 0,-2-2 0 0,-3 0 0 15,-5-1 0-15,0-2 0 0,-1 1 0 0,2-2 0 16,0-2-112-16,0 1-32 0,0-2 0 0,1 0 0 15,4 1-144-15,1-1-144 0,2-2 144 0,2 1-208 16,4 3-320-16,1-1-64 16,2 0-16-16,2 2-12448 0,5 0-2480 0</inkml:trace>
  <inkml:trace contextRef="#ctx0" brushRef="#br1" timeOffset="-132667.3">12570 17523 23039 0,'-4'-2'1024'0,"1"1"192"0,0 1-960 0,0 0-256 0,1 0 0 0,-3 0 0 0,0-1 1792 0,-4 1 304 0,-6 1 64 0,-5 2 16 16,-6 0-160-16,1 2-32 0,0 1 0 0,1 2 0 15,0 2-1232-15,2 0-256 0,3 0-48 0,0 1-16 0,5 1-272 0,1-1-160 16,5 0 192-16,2-1-192 16,3 1 0-16,3-11 0 0,0 0 0 0,0 0-144 15,0 0-352-15,0 0-64 0,48 44-16 0,-48-44 0 16,0 0-320-16,0 0-64 0,57 13 0 0,-57-13-16 15,0 0 320-15,0 0 64 0,69 20 16 0,-69-20 0 0,0 0 400 0,61 29 176 16,-61-29-128-16,0 0 128 16,0 0 320-16,47 44 160 0,-47-44 32 0,0 0 0 0,0 0 192 0,-6 40 32 15,-3-32 16-15,-2-1 0 16,-2-1 16-16,-1 0 0 0,0-1 0 0,-1 0 0 0,-2-1-32 0,0-1 0 0,-2 1 0 0,2-1 0 31,2-2-160-31,-1 0-16 0,4 1-16 0,-1-4 0 0,2 2-400 0,1 0-144 0,3-1 0 0,0 1 144 31,0-1-464-31,-1 1-80 0,4 1-32 0,1-1-12304 0,1 1-2448 0</inkml:trace>
  <inkml:trace contextRef="#ctx0" brushRef="#br1" timeOffset="-132146.41">12799 17791 30399 0,'1'-3'1344'0,"-1"2"288"0,2 0-1312 0,-2-1-320 0,0 1 0 0,0-1 0 16,0 1 1760-16,0-2 288 0,0-1 48 0,0 0 16 16,-2-2-656-16,0 2-128 0,0 0-32 0,-1 1 0 15,0-2-784-15,-1 3-144 0,-1 0-48 0,-2 1 0 0,-2 1-160 0,-1 1-32 16,0 1-128-16,-1 0 192 0,0 4-192 0,-2 0 144 15,2 1-144-15,-1 0 128 16,2 1-128-16,-1 1 0 0,3-1 144 0,1 2-144 16,0 0 0-16,2 1 128 0,3-1-128 0,0 2 0 0,2-3 0 15,2 1 0-15,-2-10 0 0,0 0 0 0,0 0 0 0,0 0 0 16,0 0 0-16,32 57 0 0,-32-57-128 0,0 0 128 16,0 0-128-16,0 0 128 0,0 0 0 0,0 0 0 0,57 32 0 0,-49-32-128 15,-1 0 128-15,0-1 0 0,3-3 0 0,0-2 128 16,0-1 48-16,0-1 16 15,0-4 0-15,-2 1 0 0,2 1 0 0,-2-1 0 16,-1 1 0-16,-2 0 0 0,0 0-192 0,-2 0 160 16,0 2-160-16,-2 1 160 0,1 1-160 0,-1 2 0 0,-1-1 0 0,0 4 128 15,0 1-128-15,-1 1 0 16,1 2 0-16,0 2 128 0,-2-1-128 0,2 3 128 0,2 0-128 0,-2 0 128 0,3 1-128 0,-3 1 128 16,2 1-128-16,1-2 128 15,-3-8 0-15,0 0 0 0,0 0 0 0,0 0 0 16,0 0 0-16,0 0 0 0,51 51 0 0,-42-48 0 0,-1 0-128 0,1 0 128 31,-1-1-128-31,-2 0 128 0,-1-2-128 0,0 1-192 0,0-1 32 0,1 0 16 16,0 0-688-16,-2-1-144 0,1 1-32 0,0-2-19088 0</inkml:trace>
  <inkml:trace contextRef="#ctx0" brushRef="#br1" timeOffset="-131481.42">13083 17771 27647 0,'3'-5'1216'0,"-2"2"256"0,2 0-1168 0,-2 2-304 0,1-1 0 0,-1 1 0 0,1 1 1696 0,2-1 288 0,2 1 48 0,-6 0 16 0,0 0-192 0,0 0-16 16,0 0-16-16,0 0 0 15,0 0-1216-15,48 42-240 0,-48-42-48 0,0 0-16 16,0 0-112-16,0 0 0 0,21 56-16 0,-21-56 0 15,0 0-176-15,0 0 160 0,0 0-160 0,0 0 160 16,20 53-160-16,-20-53 0 0,0 0 0 0,0 0 0 0,0 0 144 0,0 0-144 16,0 0 160-16,0 0-160 0,0 0 176 0,0 0-176 15,0 0 192-15,8-3-192 16,-9-1 192-16,-2-1-192 0,3 0 192 0,-2-1-192 0,1 2 192 0,1-2-64 16,0 1 0-16,0-1-128 0,1 0 160 0,1-2-160 15,-1 1 128-15,2-2-128 0,0 2 128 0,0 0-128 16,-2 0 128-16,3 1-128 0,1 2 0 0,0 0 0 15,1 2 0-15,-1 1 0 0,1 1 0 0,-6 0 0 16,0 0 0-16,0 0 0 0,0 0-192 0,0 0 192 16,0 0-160-16,0 0 160 0,0 0 0 0,52 38-144 15,-52-38 144-15,0 0 0 0,0 0 0 0,0 0 0 0,0 0 0 0,0 0 0 16,24 54 0-16,-21-47 0 0,0-1 0 0,-3-1 0 16,1 1 0-16,-2-2 0 0,-2-1 0 0,0-2 0 15,2 1-144-15,0-4 144 0,1 1-160 0,-2-2 160 16,1 0 0-16,-1-1 0 0,1-2 0 0,1-2 0 15,-1 1 0-15,1-2 0 0,0 0 144 0,0-1-144 16,0 1 192-16,1-2-48 0,2 0-16 0,0-2 0 16,-1-1-128-16,3 0 0 0,-1-2 144 0,0-1-144 0,0 0 0 0,3 2 0 15,0 0 0-15,2 4 128 0,-1 0-128 0,-1 1 0 16,2 3 0-16,1 1 0 0,-2 3 0 0,1 2 0 16,-2 1 0-16,-7 0 0 0,0 0 0 15,0 0 0-15,0 0 0 0,0 0 0 16,0 0 0-16,48 42 0 0,-48-42 128 0,0 0-128 0,0 0 208 0,15 50-16 15,-15-50-16-15,0 0 0 0,0 0 16 0,6 51 16 16,-6-39 0-16,2 1 0 0,-1-3-208 0,0 0 128 16,1 0-128-16,1-3 0 0,-1 0 0 0,1-1 0 15,0-1 0-15,0-1 0 16,0 1-384-16,0-4-32 0,-1 1 0 0,3-2 0 16,-1 0-352-16,1 0-80 0,0-2-16 0,-1 1-18576 0</inkml:trace>
  <inkml:trace contextRef="#ctx0" brushRef="#br1" timeOffset="-131102.58">13625 17897 12895 0,'0'3'576'0,"0"-2"112"0,0 2-560 0,0-1-128 0,2-1 0 0,-1-1 0 0,1 0 2192 0,-1 0 416 0,3 3 80 0,-4-3 0 0,0 0 848 0,0 0 176 15,0 0 16-15,54 3 16 0,-44-5-1952 0,-10 2-400 16,21-5-80-16,-11 0-16 0,-2 1-736 0,1 0-160 15,1-2-16-15,1 1-16 16,-1-2-160-16,0 1-16 0,1-3-16 0,-2 1 0 0,0-2-32 16,-1 0 0-16,-1-1 0 0,-3 0 0 0,-1-2 64 0,-1 0 16 15,0 0 0-15,-5 1 0 0,0 2-16 0,-1 0 0 16,0 3 0-16,-3 1 0 0,-2 3 0 0,1 2 0 16,-2 4 0-16,0-2 0 15,2 3 48-15,-1 2 0 0,2 3 0 0,-1 1 0 16,2-1 32-16,0 3 16 0,2 0 0 0,0 1 0 0,4-13-64 0,-3 27-16 0,3-27 0 0,0 0 0 15,3 41-96-15,-3-41-128 16,0 0 176-16,0 0-176 0,0 0 160 0,0 0-160 16,41 52 128-16,-41-52-128 0,0 0 0 0,0 0 128 15,0 0-128-15,55 16 0 0,-55-16-192 0,0 0-128 16,41-2-32-16,-41 2 0 16,0 0-720-16,42-7-144 0</inkml:trace>
  <inkml:trace contextRef="#ctx0" brushRef="#br1" timeOffset="-130104.46">14743 17749 23951 0,'-7'-4'2128'0,"4"2"-1696"0,1 1-432 0,1-1 0 0,0 1 2448 0,1 1 416 0,0 0 80 0,0 0 0 0,-2-1-1440 0,2 1-288 15,0 1-64-15,0 2-16 0,0 0-304 0,0 2-64 16,2 2-16-16,-1 0 0 0,-1-7-544 0,0 0-208 15,0 0 176-15,0 0-176 0,21 58 0 0,-21-58 0 16,0 0 0-16,0 0 0 0,0 0 0 0,51 53 0 16,-51-53 0-16,0 0 0 0,0 0 0 0,0 0 0 15,64 19 0-15,-53-20 0 0,0-2 0 0,1-1 144 16,-3 0-144-16,1-2 192 0,0-1 0 0,-1 0 0 0,-1 0 0 0,-1 0 0 16,-1-2 32-16,-2 2 16 0,0 0 0 0,-1 1 0 15,-1-1 0-15,-1 0 0 0,-1 0 0 0,0 2 0 16,0 0-64-16,0 1-16 0,-1 1 0 0,1 2 0 15,0 1-32-15,0 0-128 0,0 1 192 0,0 2-64 16,-2 1-128-16,2 1 0 0,0-5 0 0,0 0 0 16,0 0 0-16,0 0-224 0,0 0 80 0,0 0 16 15,17 55-80-15,-17-55-16 0,0 0 0 0,0 0 0 0,0 0 32 0,0 0 0 16,0 0 0-16,0 0 0 0,52 45 192 16,-43-45-176-16,1-1 176 0,-2-2-160 0,1 0 160 0,-1-3 0 15,-1 1 0-15,0-2 0 0,0 1 0 0,0-1 0 16,-1 1 160-16,0-1-160 0,-1 0 240 0,0 1-48 15,-1 1-16-15,0-2 0 0,2 0 80 0,-2-2 32 16,0 3 0-16,3-1 0 0,-1 0-96 0,1 2-32 16,2 0 0-16,-2 3 0 0,0 0-160 0,-2 1 0 15,2 2 0-15,-1 2 0 0,1 0 0 0,-7-3 0 16,0 0 0-16,0 0 0 0,0 0 0 0,0 0 0 0,0 0 0 16,37 54 0-16,-34-47-192 0,-1 1 192 15,3-1-160-15,-2 3 160 0,-1-1 0 0,1-1 0 0,0-2-128 0,-2-1 128 16,1-2 0-16,-2 0 0 0,0-2 0 0,0-2 0 15,0 0 0-15,1-1 0 0,1-2 0 0,-1 0 0 16,0-2 0-16,2-2 0 0,0-1 0 0,-1-1 0 16,0-1 0-16,1 0 0 0,0-1 0 0,0 1 0 15,-2 0 0-15,2-1 0 0,0 1 0 0,0 1-144 16,2 0 144-16,1 0 0 0,0 2 0 0,1 2 0 16,-2 1 0-16,1 2 0 0,0 1 0 0,1 1-128 0,-2 1 128 0,0 1 0 15,0 2 0-15,0 0 0 0,-1 0 0 0,-4-3 0 16,0 0 0-16,0 0-128 0,0 0 128 0,0 0 0 15,0 0 0-15,42 55 0 16,-42-55 0-16,0 0 0 0,0 0 0 0,0 0 0 0,0 0 0 0,37 49 0 16,-37-49 0-16,0 0 0 15,0 0 0-15,0 0-192 0,0 0 32 0,0 0 0 16,0 0-224-16,0 0-32 0,0 0-16 0,52 23 0 31,-48-23-720-31,3-1-160 0</inkml:trace>
  <inkml:trace contextRef="#ctx0" brushRef="#br1" timeOffset="-129894">15648 17739 34095 0,'-1'-1'1504'0,"-1"-1"320"0,2 1-1456 0,0 1-368 0,-1 0 0 0,1 1 0 0,-1 1 1488 0,1 0 240 0,0 4 32 0,0 3 16 15,0-9-832-15,0 0-176 0,0 0-16 0,4 53-16 16,-4-53-464-16,0 0-80 15,0 0-32-15,0 0 0 0,25 62-288 0,-25-62-64 0,0 0-16 0,0 0 0 32,0 0-672-32,0 0-128 0,60 34-16 0,-60-34-17040 15</inkml:trace>
  <inkml:trace contextRef="#ctx0" brushRef="#br1" timeOffset="-129644.1">16027 17359 27647 0,'-9'-31'2448'0,"5"11"-1952"0,3 3-496 0,-1 6 0 0,2 5 1152 0,-1 5 128 0,1-2 16 0,-2-3 16 31,2-1 608-31,-2 0 128 0,-1 3 32 0,0 4 0 0,-1 6-1024 0,-2 6-208 0,2 4-32 0,-2 5-16 16,2 3-416-16,-2 6-64 16,6-30-32-1,-4 66 0-15,4-66-16 0,-4 75 0 0,-2-35 0 16,2 2 0-16,-2 0-144 0,2-4-128 0,4-38 192 0,-3 67-192 15,3-67 0-15,3 51-144 0,-3-51-16 0,0 0 0 16,9 55-272 0,-9-55-48-16,0 0-16 0,0 0 0 0,0 0-688 0,0 0-144 0,14 56-16 0,-10-51-16304 15</inkml:trace>
  <inkml:trace contextRef="#ctx0" brushRef="#br1" timeOffset="-129423.17">15706 17650 40543 0,'0'-1'3600'0,"3"-1"-2880"15,3 2-576-15,-1-1-144 0,1-1 496 0,2 1 64 0,7-2 16 0,7-1 0 16,8-2 288-16,1 2 64 0,1 0 16 0,-2-1 0 16,-30 5-192-16,54-2-48 0,-54 2 0 0,46 0 0 15,-46 0-512-15,0 0-192 0,58 2 0 0,-58-2 144 31,0 0-576-31,51 2-112 0,-51-2-32 0,0 0 0 16,44 1-672-16,-44-1-144 0,0 0-16 0,0 0-17920 0</inkml:trace>
  <inkml:trace contextRef="#ctx0" brushRef="#br1" timeOffset="-129097.79">16360 17646 13823 0,'-3'-3'608'0,"1"0"128"0,0 2-592 0,-1-1-144 15,1 2 0-15,-1 0 0 0,-2 2 2272 0,-3-1 416 16,-5 2 96-16,-5 1 16 0,-2 2 368 0,2-1 80 16,1 3 16-16,3 0 0 0,4-1-1776 0,0 0-336 15,4 0-80-15,2-1-16 0,3 1-800 0,1-7-256 16,0 0 160-16,0 0-160 15,0 0-256-15,0 0-128 0,0 0-16 0,56 39-16 16,-56-39-160-16,0 0-48 0,0 0 0 0,65 30 0 0,-65-30 240 0,0 0 32 16,0 0 16-16,51 37 0 0,-51-37 336 0,0 0 0 0,0 0 0 0,0 0 0 15,0 0-240-15,0 0 80 0,17 59 16 16,-23-52 0-16,-4-1 304 0,-1 0 64 0,-2-2 16 0,1 0 0 16,-2-1 176-16,2-3 32 0,1 0 16 0,0-2-11120 31,2 1-2224-31</inkml:trace>
  <inkml:trace contextRef="#ctx0" brushRef="#br1" timeOffset="-128910.93">15538 17575 19343 0,'-11'-10'1728'0,"8"5"-1392"16,2 0-336-16,1 1 0 0,1 0 5376 0,2 1 1024 15,0 0 192-15,1-2 32 16,3-3-6624 0,1 1-1264-16,1 2-272 0,-5 3-64 0</inkml:trace>
  <inkml:trace contextRef="#ctx0" brushRef="#br1" timeOffset="-128394.14">17821 17835 19343 0,'-7'-1'1728'0,"4"-1"-1392"0,0 2-336 0,2 0 0 0,-1 2 3264 0,2-1 592 0,0 0 112 0,-1 2 32 16,1 3-2656-16,-1 2-544 0,1-8-96 0,0 0-32 15,0 0 16-15,0 0 0 0,0 0 0 0,15 63 0 32,-15-63-352-32,0 0-64 0,0 0-16 0,0 0 0 0,54 25-64 0,-54-25-32 0,34-1 0 0,-16-5 0 31,-1 0-160-31,-1-2 192 0,-4-1-192 0,1-2 192 16,-3 1-48-16,-3-1 0 0,-1-2 0 0,-4 0 0 15,-2 1 16-15,-2-1 0 0,-4 0 0 0,-3 1 0 16,0-1 144-16,-6 0 16 0,0 2 16 0,-5 0 0 15,0-1-32-15,-1 4-16 0,-1 1 0 0,0 0 0 0,3 2-64 0,2 3-16 16,0 0 0-16,1 4 0 0,2 0-336 0,1 1-80 16,3 4-16-16,2 0 0 15,1 2-544-15,3 1-128 0,1 1 0 0,3-11-17664 0</inkml:trace>
  <inkml:trace contextRef="#ctx0" brushRef="#br1" timeOffset="-127981.55">18257 17540 40543 0,'0'-7'3600'0,"0"0"-2880"0,0 1-576 0,0 2-144 15,0 1 672-15,0-3 96 0,2-5 32 0,-2-5 0 16,0-1-112-16,-2 2-32 0,0 6 0 0,-1 7 0 16,-1 6-272-16,-2 7-48 0,0 6-16 0,1 7 0 15,5-24-320-15,-10 62 0 0,10-62 0 0,-6 79 0 16,6-79 0-16,-1 87 0 0,1-42 0 0,-2 1 0 15,2 4 0-15,0-1 0 0,0 2 0 0,0 1-128 16,2 1-64-16,0-2-16 0,-2-51 0 0,12 90 0 0,-12-90-80 0,14 71-16 16,-14-71 0-16,13 52 0 0,-13-52 304 0,0 0-192 15,0 0 192-15,4 56-160 0,-6-50 160 0,-2-6-208 16,-1-3 80-16,-3-4 128 0,3-3-128 0,-4-2 128 16,1-5 0-16,-3-2 0 0,2-1 0 0,-1-2 208 15,2-4-16-15,-2-2-16 0,3-1 176 0,0-3 32 16,1 3 16-16,2 1 0 0,2 1-80 0,2 4 0 0,2 5-16 15,-1-1 0-15,3 5-48 0,1 1-16 0,0 5 0 0,1 1 0 16,-2 3 16-16,2 1 0 0,1 3 0 0,4 0 0 16,-11 0-80-16,0 0-16 0,0 0 0 0,53 14 0 15,-53-14-160-15,0 0 0 0,46 11 0 0,-46-11 128 16,0 0-128-16,47 10-144 0,-47-10 144 0,0 0-208 31,42 4-496-31,-29-4-112 0,-13 0-16 0,24-2-13296 0,-24 2-2656 0</inkml:trace>
  <inkml:trace contextRef="#ctx0" brushRef="#br1" timeOffset="-127472.85">19364 17602 25791 0,'0'0'2304'0,"0"0"-1856"0,0 0-448 0,-2 0 0 0,2 0 2176 0,-1 1 352 0,-2 1 64 0,0 1 16 0,-1 1-880 0,-2 1-192 0,0 3-16 0,2 0-16 16,0 2-976-16,1-2-192 0,2 2-32 0,1-1-16 31,0-9-288-31,0 0 0 0,0 0 128 0,0 0-128 0,0 0 128 0,0 0-128 0,45 45 192 0,-35-44-192 16,-10-1 256-16,0 0-64 15,35-1-16-15,-22-2 0 0,2 0 16 0,-2-2 16 16,1 0 0-16,-1-2 0 0,0 0-16 0,-2 0 0 16,-1-1 0-16,-2-2 0 0,1 1 128 0,-2-1 0 0,-1 2 16 0,-1 0 0 0,-2 0 112 0,0 4 32 15,-3 0 0-15,0 3 0 0,0 1 144 0,0 1 16 16,1 2 16-16,-1-3 0 0,0 0-96 0,0 0-32 16,0 0 0-16,21 68 0 15,-21-68-272-15,0 0-64 0,20 76-16 0,-20-76 0 0,14 58-32 0,-14-58 0 16,12 61 0-16,-12-61 0 0,7 52-144 0,-7-52 192 15,4 55-192-15,-4-55 192 0,3 54-192 0,-3-54 0 16,0 0 0-16,1 65 0 0,-1-65 0 0,0 0 0 16,0 0 0-16,-3 46 0 0,3-46 0 0,0 0 0 15,-5 13 128-15,2-13-128 16,0-1-208-16,-1-2-80 0,-2 0-16 0,1-4 0 31,-1 0-1168-31,-3-2-256 0</inkml:trace>
  <inkml:trace contextRef="#ctx0" brushRef="#br1" timeOffset="-56945.58">15337 13920 4607 0,'-2'0'400'0,"0"0"-400"0,1 0 0 0,-1 2 0 0,2-2 832 0,-1 1 64 0,-2 1 32 0,-2 0 0 0,0 1-16 0,0 1 0 0,2 2 0 0,0 0 0 0,2-1 304 0,1 1 48 0,1 1 16 0,2 0 0 0,1 2-32 16,0-2 0-16,1 3 0 0,-1-2 0 0,-4-8-544 0,0 0-128 0,0 0 0 0,0 0-16 16,0 0-176-16,0 0-48 15,53 58 0-15,-43-52 0 0,0-2-32 0,0 0-16 0,1-1 0 0,-1-2 0 16,2-1-16-16,-1-1 0 0,2 0 0 0,1-4 0 15,0 0 256-15,0 0 48 16,-3 0 16-16,2-1 0 0,4-1-16 0,-1 0 0 16,-1 1 0-16,1-1 0 0,1 2-128 0,1-2-16 0,-1 2-16 0,1 1 0 15,-2 3-176-15,-1-1-48 0,-1 4 0 0,2 0 0 16,-16-2-192-16,0 0 0 0,0 0 0 0,58 24 0 16,-58-24 0-16,0 0-128 0,0 0 128 0,0 0-160 15,52 50 160-15,-52-50 0 0,0 0-144 0,0 0 144 16,0 0 0-16,0 0 0 0,37 62 0 0,-33-55 0 15,0 2 0-15,1-1 0 0,-1-1 160 0,-1-3-160 16,-1 1 176-16,0-3-176 0,1 1 160 0,-2-1-160 0,1-1 240 0,-1-1-48 16,-1 0-16-16,1 0 0 0,1 0 192 0,-1-1 32 0,2-1 16 15,-2-1 0 1,1 1 144-16,1-1 16 0,-1-3 16 0,1 1 0 0,3-1-240 0,0 0-48 0,1 1-16 0,1-2 0 16,2 2-96-16,1 0-32 15,2 0 0-15,1 3 0 0,0 0-160 0,-1 1 0 16,1 2 0-16,0 1 128 0,-14-2-128 0,0 0 0 0,51 11 0 0,-51-11 0 15,0 0 0-15,62 20 0 0,-62-20 0 0,0 0 128 16,71 17-128-16,-71-17 0 0,0 0 144 0,68 9-144 16,-68-9 288-16,46 2-16 0,-23-4 0 0,0 0 0 15,-1-3 112-15,1 1 0 0,-2 0 16 0,-3-2 0 16,-1 2-208-16,-3-2-32 0,1 1-16 0,-4-1 0 16,-3 2-144-16,1 0 0 0,-4-2 0 0,-2 2 0 15,-1 1-512-15,-4 0-96 0,-1 0-16 0,-2 2-17088 16</inkml:trace>
  <inkml:trace contextRef="#ctx0" brushRef="#br1" timeOffset="-45152.44">9691 12787 911 0,'0'-10'0'0,"-1"5"0"0,1-2 0 0,0 2 0 0,0 3 640 0,0-1 32 0,0 0 16 0,-2-1 0 16,2-3 688-16,0-2 144 0,-1 1 16 0,1 1 16 15,1 2 416-15,-1 3 80 0,2 2 0 0,-1 1 16 16,2 5-64-16,-2-1-16 0,2 5 0 0,-1 3 0 15,0 1-192-15,0 3-32 0,-1 3-16 0,1 2 0 16,-1 0-144-16,-1 0-48 16,0 2 0-16,0 2 0 0,0 3-608 0,0 2-128 0,-1 2-32 0,-1 1 0 0,2 1-400 0,-1-1-64 15,-1 1-32-15,1 1 0 0,0-4-160 0,-1-1-128 16,1 0 144-16,-1-2-144 0,1-3 128 0,1 0-128 16,-1-1 0-16,1-4 0 15,0-1 144-15,-2 0-144 0,1 0 128 0,-1 0-128 0,2-1 208 0,-1 1-32 16,0-3-16-16,1 0 0 0,0 0-160 0,0-2 192 15,0 1-192-15,1-3 192 0,2-1-192 0,0 0 192 16,-2-2-192-16,0-2 192 16,1 1-192-16,-1-1 160 0,-1-2-160 0,2-2 160 15,-1 0-160-15,2-1 160 0,-2 1-160 0,2 0 160 0,0-2-160 0,0-2 128 0,0 0-128 0,2-2 128 16,-1 1-128-16,1-2 0 16,-1 3 0-16,2-1 128 0,-1-2-128 0,2 2 0 0,0-1 0 0,2-1 0 15,1 1 0-15,0 0 0 0,1 2 128 0,0-1-128 16,1-1 0-16,-1 1 0 0,0-1 0 0,0 2 0 15,1-1 0-15,0 1 0 0,0 0 0 0,0 0 0 16,3-1 0-16,0-1 0 0,-1 1 0 0,2-2 0 16,-16 3 0-16,0 0 0 0,48-6 0 0,-48 6 0 0,0 0 0 0,49-5 0 15,-49 5-144-15,0 0 144 0,60-10 0 16,-60 10 0-16,0 0 0 16,69-7 0-16,-69 7 0 0,0 0-128 0,69-2 128 0,-69 2 0 0,49-4 0 0,-49 4 0 15,0 0-128-15,73 4 128 0,-73-4 0 0,0 0-128 31,73 7 128-31,-73-7 0 0,0 0-144 0,78 5 144 0,-78-5 0 0,0 0-144 0,79 4 144 0,-79-4 0 16,55 1 0-16,-55-1 0 16,54 0 0-16,-54 0 0 0,0 0 0 0,80 3 0 0,-80-3 0 0,0 0 0 15,76-1 0-15,-76 1 0 16,54-3 0-16,-54 3 0 0,52-3 0 0,-52 3 0 16,0 0 0-16,71-3 0 0,-71 3 0 0,0 0-128 15,71 4 128-15,-71-4 0 0,0 0 0 0,73 0 0 16,-73 0 0-16,0 0 0 0,76 9 0 0,-76-9 0 0,0 0 0 0,71 6 0 15,-71-6 0-15,0 0 0 0,71 15 0 0,-71-15 0 0,0 0 0 0,60 14 0 32,-60-14 0-32,0 0 0 0,0 0 0 0,75 20 0 15,-75-20 0-15,0 0 0 0,0 0 0 0,65 16 0 16,-65-16 0-16,0 0 0 0,0 0 0 0,0 0 0 16,71 14 0-16,-71-14 0 0,0 0 0 0,0 0 0 15,0 0 0-15,63 0 0 0,-63 0 0 0,0 0 0 0,0 0 0 16,44-7 0-16,-35 4 0 0,-1 0 0 15,-1 0 0-15,0 0 0 0,3 1 0 0,-1-1 128 0,0 0-128 0,3-1 0 16,-2 1 128-16,-2-1-128 0,1 1 0 0,-2-2 128 16,0 3-128-16,-2-3 0 0,1 1 0 0,0 1 128 15,-1-2-128-15,0-1 0 0,0-1 128 0,-1 0-128 16,1 0 160-16,-1 0-160 0,-1-2 256 0,0-1-64 16,-1-2 0-16,1-1 0 0,-1 0 48 0,1-1 0 15,-2-1 0-15,0-4 0 0,2 1-32 0,-1-3 0 16,0 0 0-16,1-2 0 0,0-3-80 0,0-2 0 0,1-3-128 0,-1-3 192 15,3 2-192-15,-1-2 176 0,1-1-176 0,0 2 160 16,-2 2-160-16,1 0 0 0,0 3 0 0,-3-1 128 16,0 5-128-16,-1 0 0 0,-1 0 0 0,0 3 128 15,0 3-128-15,-1-1 192 0,1 1-192 0,0 0 192 16,-2-1-64-16,0 1-128 0,-1-2 192 0,1 2-64 16,0 1 0-16,-1 1-128 0,0 1 192 0,-3 1-64 15,1 1 0-15,0 0 0 0,0 2 0 0,-1 0 0 16,0 1 0-16,1 1-128 0,-1 2 192 0,-2 0-64 0,-1 1 0 15,-2 1-128-15,-2-1 192 0,-2 2-64 0,-1 1 0 0,-4 2-128 16,-1-1 192-16,-3 2-64 0,-1 0-128 0,-4 2 192 16,1-1-192-16,-4-1 192 0,-2 3-192 0,-3 0 128 15,2-2-128-15,-1 1 128 0,0-2-128 0,-4 0 160 16,-2-2-160-16,-2 2 160 0,2-1-160 0,-6-1 160 16,-5 1-160-16,0 1 160 0,-1 1-160 0,0-1 0 15,2 2 144-15,-3-4-144 0,0 1 0 0,-2-2 0 16,-1-1 0-16,2 1 128 0,1 0-128 0,-5 2-128 15,-3-1 128-15,-2 2-192 16,1 0-288-16,-1 0-64 0,-1 0-16 0,0 2 0 16,-2 1-464-16,-7 5-112 0,-8 5-16 0,-19 8-18688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7:27:27.7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14378 6376 18431 0,'0'2'1632'0,"0"-1"-1312"0,0 0-320 0,0 1 0 0,2 1 240 0,-2-1-32 0,0 6 0 0,1 3 0 0,1 4 944 0,-1 4 192 15,0 2 48-15,-1 2 0 0,2 1-736 0,-2 2-144 16,0 1-16-16,1-3-16 0,-1-7-304 0,2 3-176 0,-1 4 192 16,-1-24-192-16,7 52 0 0,-7-52 0 0,13 48 0 0,-13-48 0 15,0 0 0-15,24 53-144 0,-24-53 144 0,0 0-128 16,0 0 128-16,0 0 0 0,55 42 0 0,-45-41 0 16,1-1 0-16,0-4 0 0,1 0 0 0,-1-5 0 15,2 1 416-15,-2-3 112 0,-1-2 32 0,0 0 0 16,0-1 304-16,0-1 64 0,-3-1 16 0,0 0 0 15,0-2 256-15,-3 1 48 0,0-1 16 0,-1 2 0 16,0 2-288-16,-2-1-48 0,-1-1-16 0,2 1 0 16,-2 2-368-16,1 1-80 0,-1 4-16 0,0 2 0 0,2 4-256 0,-2 2-48 15,0 1-16-15,1 2 0 0,0 4-128 0,2 0 0 16,0 1-160-16,1 4 160 16,0-1-256-16,-4-11 64 0,0 0 0 0,0 0 0 15,37 59-336-15,-37-59-64 0,0 0-16 0,45 48 0 16,-45-48-160-16,0 0-16 0,54 41-16 0,-54-41 0 0,0 0 416 0,0 0 64 15,64 19 32-15,-64-19 0 0,0 0 688 0,43-10 144 16,-30 1 32-16,0 1 0 0,-2-2 192 0,-1 0 32 16,-1-1 16-16,-1-3 0 0,-1 1-208 0,0-1-32 15,-3 0-16-15,1-2 0 0,-4-2-144 0,0-1-32 16,-2 0 0-16,-2 0 0 0,0 1-16 0,-1 0-16 16,-2-4 0-16,-1 0 0 0,0 1-48 0,0-1-16 15,0 1 0-15,2 1 0 0,0 3-160 0,1-1-128 16,-2 1 192-16,2 2-192 0,0 2-128 0,0 2-144 15,1 3-32-15,-1 3 0 16,-1 1-608-16,1 2-128 0</inkml:trace>
  <inkml:trace contextRef="#ctx0" brushRef="#br0" timeOffset="463.84">15158 6287 14735 0,'0'2'640'0,"0"-1"160"0,1 2-640 0,-1 0-160 0,0-1 0 0,2 1 0 0,-1 2 1360 0,1 4 240 0,1 6 64 0,-3-15 0 0,0 0 256 0,17 62 64 15,-17-62 16-15,14 49 0 0,-14-49-1024 0,14 50-208 16,-14-50-32-16,11 48-16 0,-11-48-400 0,9 45-96 16,-9-45-16-16,7 48 0 0,-6-26-208 0,0 0 0 15,-1-1 128-15,0-3-128 0,-1-1 0 0,0-3 0 16,-1 0 0-16,1-4 0 0,-2-1 272 0,2-4-32 0,-1 1-16 0,1-3 0 15,-1 0 464-15,1-3 80 0,1-3 32 0,0-1 0 16,1-2 128-16,1-1 32 16,-1-1 0-16,1-4 0 0,0 1-320 0,1-3-48 0,0 0-16 0,0 0 0 15,0-1-288-15,1 0-64 16,2-4-16-16,-1 0 0 0,2 0-208 0,0 0 144 16,2-1-144-16,-1 1 128 0,4 2-128 0,-3 3 0 15,3 4 0-15,-2 3 0 0,1 2 0 0,0 2 0 0,1 3 0 16,-1 1 0-16,-11-1 0 0,0 0-144 0,0 0 144 0,0 0 0 0,58 46-192 0,-58-46 64 15,0 0 128-15,0 0-208 16,31 62 208-16,-31-62 0 0,0 0 0 0,18 51-144 16,-18-51 144-16,0 0 0 0,0 0 0 0,24 57 0 15,-24-57 0-15,0 0 0 16,0 0 0-16,0 0 0 0,41 51-272 0,-41-51 16 0,0 0 16 0,0 0 0 16,0 0-976-16,0 0-192 0,60 10-32 0,-51-13-9504 15,0 1-1920-15</inkml:trace>
  <inkml:trace contextRef="#ctx0" brushRef="#br0" timeOffset="855.65">15709 6742 11967 0,'-3'1'528'0,"2"-1"112"0,1 2-512 16,0-1-128-16,0 1 0 0,1-2 0 0,1 1 944 0,0 1 144 0,3 0 48 0,2 3 0 0,-7-5 1648 0,0 0 336 0,0 0 64 0,0 0 16 0,65 12-1744 16,-51-13-352-16,-14 1-64 0,0 0-16 0,46-7-384 0,-31 1-96 15,0 1-16-15,1-1 0 0,-1-1-96 0,-2-2-32 16,0 2 0-16,-1-3 0 0,1-1-32 0,-2-2-16 16,-1 2 0-16,-1-3 0 0,-2-2 320 0,-3-1 64 15,-1 1 16-15,-3-1 0 0,0-2-176 0,-4 2-48 16,-2 2 0-16,-1 1 0 0,-2-1-208 0,0 6-32 15,-3 0-16-15,1 2 0 0,-5 1-96 0,1 4-32 16,-1 2 0-16,-1 1 0 0,2 2-144 0,1 2 0 16,0 2 0-16,1 2 128 0,3 1-128 0,1 1 0 15,0 3 0-15,4 0 0 0,1-1 0 0,3 1 0 0,2 2 0 0,1 1 0 16,-2-17 0-16,0 0-144 0,19 53 144 16,-19-53 0-16,0 0-256 0,0 0 48 0,50 51 16 0,-50-51 0 31,0 0-352-31,0 0-64 0,65 30-16 0,-65-30 0 15,0 0-1232-15,56 3-240 0</inkml:trace>
  <inkml:trace contextRef="#ctx0" brushRef="#br0" timeOffset="1317.79">16198 6537 10127 0,'-2'-4'896'0,"2"3"-704"16,0 1-192-16,0 0 0 0,2 0 3280 0,-2 0 624 15,0 0 128-15,1 1 32 0,2 3-1376 0,1 3-288 16,3 3-48-16,-1 1-16 0,-6-11-560 0,0 0-112 16,0 0-32-16,0 0 0 0,30 63-1104 0,-25-51-208 15,1 1-64-15,-2-2 0 0,2-1-64 0,-2-1-32 16,0-2 0-16,-1-2 0 0,0 0-160 0,0-4 0 16,0-1 0-16,-2-1 128 0,2-1 16 0,-3-1 0 15,1-2 0-15,-1-1 0 0,0-2 16 0,0-1 0 0,-1-1 0 0,-2-1 0 16,2 0-16-16,-1-1 0 0,-1 0 0 0,2-2 0 15,0-2-16-15,-1 0-128 0,2 0 192 0,-1-3-64 16,2 1-128-16,1-1 0 0,0 2 144 0,4 1-144 16,0 1 0-16,2 3 0 0,2-1 0 0,3 2 128 15,1 1-128-15,0 3 0 16,0 1-128-16,0 3 128 0,-14 3-192 0,0 0 64 0,0 0 0 0,60 14 0 16,-60-14 128-16,0 0-192 0,0 0 192 0,60 48-192 15,-60-48 192-15,0 0 0 0,41 53 0 0,-41-53 0 0,0 0 0 0,30 59 0 16,-30-59 128-16,0 0-128 15,18 51 256-15,-18-51 0 0,0 0-16 0,7 45 0 0,-5-32 48 0,-1-3 16 16,1-2 0-16,-1 1 0 0,-1-4-112 0,0 0-32 16,-1-3 0-16,-2 0 0 0,3-1-160 0,-2-1 0 15,1 0 0-15,-2 0-176 32,2-1-448-32,-1-1-80 0,-1 0-32 0,-1-3-18272 0</inkml:trace>
  <inkml:trace contextRef="#ctx0" brushRef="#br0" timeOffset="1929.39">18875 6308 11967 0,'-3'-8'1072'0,"0"4"-864"15,2 1-208-15,-2 0 0 0,1 2 2736 0,1 1 496 0,-3-2 96 0,-5 2 32 0,-2 0-608 0,-9 3-128 0,-7 3-32 0,-2 1 0 16,-2 4-1312-16,0 2-272 0,1 2-48 0,2 1-16 15,4 1-768-15,1 0-176 0,3 1 0 0,5 0 0 0,2 1 0 0,6-2 0 16,3 0 0-16,5-3 0 16,3 0-512-16,-4-14 16 0,0 0 0 0,0 0 0 15,0 0-704-15,65 44-144 0,-65-44-16 0,53 8-16 16,-53-8-96-16,65 4 0 0,-65-4-16 0,63 5 0 16,-63-5 704-16,54 5 144 0,-54-5 16 0,0 0 16 0,0 0 608 0,59 16 0 15,-53-12 0-15,-5-1 192 0,-2 1 176 0,-5 0 32 16,-4 1 16-16,-4 0 0 0,-3 1 160 0,-4-2 48 15,-2 0 0-15,-2 1 0 0,1-2 256 0,0-2 48 0,0 2 16 16,-1-2 0-16,-2 1 720 0,3-2 128 0,1 1 48 0,5-1 0 16,2 1-1328-16,2-1-256 0,4 0-48 0,3 0-16 31,4 2-1264-31,2-1-256 0,2 2-48 0,5-2-13744 0</inkml:trace>
  <inkml:trace contextRef="#ctx0" brushRef="#br0" timeOffset="2548.54">19301 6512 25791 0,'9'-7'1152'0,"-5"1"224"0,-1 2-1104 0,0 0-272 0,-2 1 0 0,-1 0 0 16,2-1 2576-16,-2-5 464 0,0-2 96 0,0-5 0 0,-2 1-1312 0,-4-2-272 15,-1 1-48-15,-2 2-16 0,-3 3-656 0,0 0-144 16,-3 1-32-16,1 1 0 0,0 4-304 0,-3 0-64 15,0 3-16-15,-1 0 0 0,1 2-272 0,0 2 128 16,1 0-128-16,1 3 0 0,2 2 0 0,2 0 0 0,0 1 0 0,1 4 0 31,3 0 0-31,1 0 0 0,3-1-192 0,2 3 192 0,2 0-352 0,-1-14 32 0,0 0 0 0,0 0 0 16,0 0-64-16,44 54-16 0,-44-54 0 0,0 0 0 16,54 14 112-16,-54-14 32 0,39-2 0 0,-18 0 0 15,-1-3 128-15,-2-2 128 0,1 2-192 0,-2-4 192 16,-2 2 0-16,-2 0 0 15,-2-1 0-15,-1 2 0 0,-3-1 192 0,-1 3 0 0,-3-1 0 16,-2 4 0-16,1 0 176 0,-4 2 16 0,1 3 16 0,-3 3 0 16,-2 6 0-16,0 4 0 0,1-1 0 0,-2 3 0 15,-2 7-240-15,1 5-160 0,-1 1 192 0,2 2-192 0,0 4 128 16,1 2-128-16,2-1 0 0,0 1 0 16,1 0 0-16,2-2 0 0,-1-3 0 0,1-1 0 15,-2-2 0-15,2 0 0 0,-1-1 0 0,-1-5 0 16,2 1 0-16,-2-3-224 0,2-1 32 15,-1-5 16-15,2-4 176 0,2-4-208 16,-1-1 80-16,0-4 128 0,2-2-176 0,-1-3 176 0,2-1-128 0,-1-3 128 16,1-2 0-16,-1-3-128 0,3 0 128 0,-2-6 0 15,-1 1 0-15,1-3 0 0,0-4 144 0,-1-1-144 16,-2-5 160-16,1 0-160 0,-2-1 128 0,-3-1-128 16,-1 0 128-16,-2-1-128 0,0 2 128 0,-1 2-128 15,2 2 192-15,-2-1-32 0,1 1-16 0,-1 1 0 16,0 4 48-16,1 0 16 0,0 1 0 0,2 2 0 15,0 4-80-15,1-1 0 0,-1 3-128 0,1 0 192 16,3 3-192-16,0 1 144 0,0 2-144 0,2 1 128 0,0 0-128 0,1 2-144 0,0 0 144 0,1-1-208 31,0 4-432-31,2-1-64 0,0 0-32 0,-1 4-12704 0,1-1-2528 16</inkml:trace>
  <inkml:trace contextRef="#ctx0" brushRef="#br0" timeOffset="3106.86">19619 6354 21183 0,'2'-3'944'0,"-2"1"192"0,0 1-912 0,0 1-224 0,1-1 0 0,-1 1 0 0,1 0 720 0,1 1 112 0,1 2 0 0,1 1 16 15,2 2 1328-15,-6-6 256 0,0 0 48 0,0 0 16 0,0 0-1248 0,24 56-240 16,-24-56-48-16,0 0-16 0,0 0-496 0,12 58-112 16,-12-58-16-16,0 0 0 0,0 0-320 0,12 52 128 15,-11-42-128-15,0-1 0 0,1-2 0 0,-1-2 0 16,1 0 0-16,-2-3 0 16,0 1 0-16,0-1 0 0,0-1 0 0,0-1 0 0,0 0 0 0,-3 0 0 15,0-3 0-15,2 2 0 0,-2-2 432 0,1-1 64 16,0 0 16-16,0-2 0 0,2 0 48 0,0 1 16 0,2-2 0 0,-1 0 0 15,0-1-192-15,4 1-48 0,-1-1 0 0,1-1 0 16,4 2 0-16,-1-1 0 0,2-1 0 0,0 1 0 16,2 1-48-16,0-2-16 0,0 2 0 0,0 0 0 15,0 2-32-15,0-1-16 0,0 0 0 0,-1 2 0 16,0 0-80-16,-1 1-16 16,0 0 0-16,-3 0 0 0,0 2-128 0,-1 0 0 15,-2-1 0-15,-3 2 0 16,1 0-560-16,-2 0-32 0,0 2-16 0,-2-2-12752 15,2 1-2544-15</inkml:trace>
  <inkml:trace contextRef="#ctx0" brushRef="#br0" timeOffset="3748.91">20172 6717 27647 0,'-5'-2'2448'0,"2"2"-1952"0,3 0-496 0,2 0 0 0,-1 0 720 0,-1 0 48 0,0-1 16 0,0-1 0 15,0 1 848-15,3-2 160 0,1 2 48 0,2-1 0 0,2 1-640 0,1 0-128 16,-1 1-32-16,2-2 0 16,0 4-592-16,0-2-128 0,0 0-32 0,-2 0 0 0,2 1-96 0,-1 0-32 15,-1 1 0-15,1 1 0 0,-2-2-160 0,-1 0 128 16,-1 1-128-16,1-1 128 0,-2 1-272 0,0-1-64 15,1 0-16-15,-3 1-18528 0</inkml:trace>
  <inkml:trace contextRef="#ctx0" brushRef="#br0" timeOffset="4423.92">21008 6304 20271 0,'-4'-21'1792'0,"1"8"-1424"16,1 2-368-16,1 0 0 0,1 2 1760 0,0 2 288 15,-1-3 48-15,-2-5 16 0,-3-9 304 0,-2-7 64 16,-4-5 16-16,-2 2 0 0,0 6-1600 0,-2 5-304 16,0 8-64-16,-1 6-16 0,0 8-272 0,0 4-64 0,0 5-16 0,0 5 0 15,-2 8-160-15,2 5 192 0,3 2-192 0,2 6 192 16,-1 4-16-16,2 4 0 15,1 6 0-15,3 3 0 0,0 0 0 0,2 1 0 0,3 3 0 0,0-4 0 16,2-3-176-16,0 5 0 0,2 3 0 0,-1-1 0 16,3 0-176-16,0-2-64 0,1-7-16 0,-5-46 0 15,7 74 0-15,-7-74 0 0,8 56 0 0,-8-56 0 16,10 48 256-16,-10-48 0 0,0 0 192 0,14 51-192 16,-14-51 320-16,0 0-32 0,0 0-16 0,0 0 0 15,0 0 16-15,0 0 0 0,0 0 0 0,0 0 0 0,0 0 64 0,0 0 16 16,0 0 0-16,17-13 0 15,-20-4-64-15,-1-4-16 0,-3 0 0 0,0-3 0 0,-3 0-112 0,0-3-32 32,0-2 0-32,0 0 0 0,2 1-144 0,-1 3 128 0,2 1-128 0,3 5 128 15,0 2-128-15,1 2 0 0,2 1 0 0,1 2 0 16,0 2 0-16,1 0 0 0,1 3 0 0,0-1 0 16,3 1 0-16,-1 1 0 0,1 1 0 0,3 0 0 0,0 1 0 0,2 1 0 15,1-1 128-15,2 1-128 16,-2 2 0-16,2-2 0 0,0 0 0 0,1 0 0 15,-2 2 0-15,1 0 0 0,-2-2 0 0,2 0 0 0,-2 0 0 0,2 0 0 16,0 0 0-16,0 1 0 16,-1-4-256-16,1 2-96 0,-2-1-16 0,-4 1 0 15,5 0-528-15,-2 0-96 0,1-2-32 0,2-1-17200 0</inkml:trace>
  <inkml:trace contextRef="#ctx0" brushRef="#br0" timeOffset="4779.82">21235 6119 27647 0,'2'-3'2448'0,"0"2"-1952"0,1 1-496 0,-1 0 0 0,-1-2 0 0,2 2-320 0,1-1 64 0,3 0 0 0,2 1 2592 0,-9 0 528 16,0 0 96-16,0 0 32 0,0 0-1648 0,45 58-320 15,-45-58-64-15,4 50 0 0,-4-50-656 0,0 65-128 16,0-65-32-16,0 68 0 0,0-68-144 0,3 67 128 16,-3-67-128-16,6 59 128 0,-6-59-128 0,7 54 0 0,-7-54 0 0,0 0 0 15,10 55 0-15,-10-55 0 0,0 0 0 0,0 0 0 16,0 0 0-16,24 60 0 0,-24-60 0 0,0 0 0 16,0 0 0-16,0 0 160 0,0 0-32 0,59 30-128 15,-46-30 336-15,-1-1-32 0,3-2-16 0,-1-1 0 16,1-1 32-16,1-2 0 0,1 0 0 0,-2-1 0 15,-1 1-192-15,-1-2-128 0,-2 2 192 0,1-1-192 0,-4-1-144 16,-1 1-144-16,-1 1-32 0,-2-2 0 16,-3 2-928-16,-1 0-192 0</inkml:trace>
  <inkml:trace contextRef="#ctx0" brushRef="#br0" timeOffset="4971.39">21254 6506 27647 0,'2'-3'1216'0,"1"2"256"0,2-1-1168 0,-1 1-304 0,0 0 0 0,0-1 0 16,2 1 1840-16,4-3 304 0,8-2 64 0,5-3 16 15,4 0-336-15,1-1-64 0,-1 0-16 0,-2 1 0 16,-2 1-1232-16,-2 1-240 16,-3 1-48-16,-2 2-16 0,-2 2-528 0,-3 2-128 0,-2 0 0 0,-4 5-18400 15</inkml:trace>
  <inkml:trace contextRef="#ctx0" brushRef="#br0" timeOffset="5719.29">23326 6509 12895 0,'3'-1'1152'0,"-2"-4"-928"0,2 2-224 0,-2 1 0 0,-1 2 2176 0,0-5 384 0,2-2 64 0,-1-4 32 0,1-4 512 0,-5-4 96 16,0 2 32-16,-4 2 0 0,-2 1-1408 0,-2 1-288 15,0 2-48-15,-3 2-16 0,0 5-992 0,-2 0-208 16,-1 4-32-16,0 1-16 0,2 3-288 0,-2 3 128 0,1 2-128 0,-1 1 0 16,3 4 0-16,0 0 0 0,3 3 0 0,1 1-192 15,3 1-32-15,1-1 0 0,2 2 0 0,2 0 0 31,2-20-416-31,0 0-96 0,12 56-16 0,-12-56 0 0,0 0-128 16,0 0-16-16,35 57-16 0,-35-57 0 16,0 0 368-16,0 0 80 0,0 0 16 0,65 28 0 0,-52-28 640 0,1-3 144 0,-1-1 32 0,-1-2 0 15,-2 2 640-15,0-3 128 0,1-3 16 0,1-1 16 0,-2-1-208 0,-1-2-64 16,0 1 0-16,-3-1 0 0,-2 2-384 16,0 0-96-16,-3 1-16 0,1-2 0 0,1 3-16 0,-3 0-16 15,1 2 0-15,-1 2 0 0,2 1-240 0,-2 2-128 16,0 0 128-16,0 2-128 0,-2 1 0 0,4 1 0 15,-1 3 0-15,0 3 0 0,1 0 0 0,1 2 0 16,1 2 0-16,-4-11-128 0,0 0 128 0,0 0-128 16,0 0 128-16,41 67-128 0,-41-67 128 0,0 0 0 15,0 0 0-15,0 0-128 0,59 49 128 0,-59-49 0 0,0 0 0 0,0 0 0 16,0 0-176-16,62 14 176 16,-50-15-208-16,-3-2 80 15,0 0-384-15,-3 0-64 0,-2-2 0 0,-1 0-17968 0</inkml:trace>
  <inkml:trace contextRef="#ctx0" brushRef="#br0" timeOffset="6151.96">23584 6458 15663 0,'3'-1'1392'0,"2"-1"-1120"0,-3 1-272 0,1 1 0 0,-1-2 896 0,2 2 128 0,1-1 32 0,7-2 0 0,2 3 2704 0,3 0 528 16,-17 0 128-16,0 0 0 0,0 0-2368 0,55 23-496 15,-55-23-80-15,0 0-32 0,0 0-960 0,0 0-192 16,40 55-32-16,-36-44-16 0,0 1-240 0,-1-4 176 16,-2 0-176-16,-1 0 160 0,0-4-160 0,-1 1 0 15,-1-2 0-15,1 0 0 0,-2 0 0 0,2-2 0 16,-2-1 0-16,0-1 0 0,0-2 0 0,0 0 0 16,-1-2-128-16,1 0 128 0,-1 0-144 0,1-2 144 0,1 1-192 0,0-2 192 15,-1-1 0-15,0-1 0 0,3 0 0 0,0-1 0 31,0-2 0-31,2-1 144 0,1 0-16 0,1-2 0 0,2 1 16 0,2-1 0 0,2-1 0 0,1 0 0 32,3 2-144-32,-1 1 0 0,1 4 0 0,0 0 0 0,5 2 0 0,-1 2 0 15,-1 2 0-15,-17 4 0 0,0 0 128 0,51 5-128 16,-51-5 128-16,0 0-128 0,0 0 176 0,0 0-48 16,61 40-128-16,-61-40 192 0,0 0-192 0,0 0 176 0,31 59-176 0,-31-59 160 15,0 0 16-15,0 0 0 16,12 62 0-16,-12-62 0 0,0 0-48 0,6 47-128 0,-6-47 192 0,0 0-64 15,0 0-128-15,0 0 0 0,0 0 0 0,13 54 0 32,-12-50-384-32,1-3-128 0,0 1 0 0,1-4-18624 0</inkml:trace>
  <inkml:trace contextRef="#ctx0" brushRef="#br0" timeOffset="6670.84">24580 5901 41471 0,'-7'-4'1840'0,"6"3"368"0,0 1-1760 0,-1 0-448 0,2 1 0 15,0 1 0-15,0-1-192 0,2 5-128 0,-2 4-32 0,1 4 0 0,-1-14 752 0,0 0 160 0,8 68 16 0,-8-68 16 0,9 56-400 0,-9-56-64 0,4 64-128 0,-4-64 176 16,4 67-176-16,-4-67 0 0,2 65 0 0,-2-65 0 15,4 60-144-15,-4-60 144 0,6 51-192 0,-6-51 192 16,0 0-128-16,12 58 128 0,-12-58 0 0,0 0 0 16,0 0-208-16,0 0 64 0,19 60 16 0,-16-51 0 0,-1-2-80 0,0-3-16 15,-1 0 0-15,1-1 0 0,-1-1 16 0,-1-2 0 16,1-2 0-16,1 1 0 0,-2-4 208 0,0 1 0 16,0-3 0-16,0 0 0 0,-2 0 416 0,0-3-32 15,-3-1 0-15,1 0 0 0,-2-2-144 0,-2-1-48 16,-2-2 0-16,-1 1 0 0,0-1 16 0,-4 3 0 15,0 1 0-15,-4 0 0 0,1 2-48 0,-2 3-16 16,-2 3 0-16,-1 3 0 0,1 2-144 0,-1 3 0 16,2 3 0-16,1 2 0 0,2 1 0 0,1 3 0 15,1 1 0-15,2 3-176 0,3 0 176 0,1-2 0 0,4 4-144 0,2-4 144 16,3-1 0-16,1 0 0 16,0-14 0-16,0 0 0 0,0 0 0 0,0 0 0 15,29 61 144-15,-29-61-16 0,0 0 144 0,0 0 48 0,0 0 0 0,57 34 0 16,-57-34 64-16,0 0 32 0,51 3 0 0,-32-5 0 15,1 0-32-15,-2-1 0 0,-1-2 0 0,3 1 0 16,1-1-208-16,-1-2-48 0,0 1-128 0,-3-1 192 16,-3 1-464-16,-3 1-112 0,-2-1 0 0,-2 2-16 15,-3 1-752 1,0-1-128-16</inkml:trace>
  <inkml:trace contextRef="#ctx0" brushRef="#br0" timeOffset="7767.3">26356 5801 20271 0,'0'-4'1792'0,"0"0"-1424"0,1 2-368 0,-1 2 0 0,2 0 800 0,-2 0 96 0,3 0 0 0,-2 0 16 0,1 3 1072 0,0 7 224 15,-2-10 32-15,0 0 16 0,7 66-688 0,-7-66-144 16,5 72-16-16,-5-72-16 0,5 85-640 0,-5-85-128 16,9 93-32-16,-9-93 0 0,7 89-288 0,-7-89-64 15,6 81-16-15,-6-81 0 0,5 69-224 0,-5-69 0 16,3 57 0-16,-3-57 0 0,-1 44 0 0,-1-26 0 16,-1-1 0-16,1-3 0 0,-3-1 0 0,1-5 0 15,-2 1-160-15,1-2 160 0,-1-3-192 0,2-1 64 16,0-2 0-16,-1-1 0 0,1-3 128 0,1 1 0 0,0-6-144 0,1 1 144 15,0-2 192-15,1-1 96 0,1-2 32 0,3 0 0 16,-1-5 0-16,4-5 0 16,3-2 0-16,-1 0 0 0,5-1-192 0,1 1-128 0,1-1 144 0,1 1-144 15,1 1 0-15,0 2 0 16,1 5 0-16,-2 3 0 0,-1 5 0 0,-1 1 0 0,-2 4-144 0,-1 2 144 16,-2 1-240-16,0 3 48 0,-1 2 16 0,-8-5 0 15,0 0-32-15,0 0-16 0,0 0 0 0,33 58 0 16,-33-58-160-16,0 0-16 0,0 0-16 0,22 72 0 15,-22-72-288-15,0 0-48 0,0 0-16 16,19 69 0 0,-19-69-1568-16,0 0-320 0</inkml:trace>
  <inkml:trace contextRef="#ctx0" brushRef="#br0" timeOffset="8147.58">26858 6397 13823 0,'0'-4'1216'16,"0"0"-960"-16,1 0-256 0,-1 1 0 0,0 1 1440 0,0 0 240 15,0-3 48-15,-1-3 16 0,1-2 1456 0,-2 0 304 16,2 2 48-16,-1 3 16 0,-1 3-1712 0,0 2-352 16,-1 4-64-16,0 1-16 0,0 5-784 0,0 0-144 0,2 4-48 0,-1 0 0 15,2-14-304-15,0 0-144 16,0 0 128-16,10 65-128 0,-10-65 0 0,0 0 0 16,0 0 0-16,30 58 0 0,-30-58 0 0,0 0 0 15,0 0 0-15,0 0 0 0,0 0 0 0,64 41 0 16,-53-41 0-16,-1-2 0 0,1-1 240 0,-1-2 16 0,1 0 0 0,-1-2 0 15,0-2-64-15,0 1 0 0,-2-2 0 0,-1-1 0 16,-1-1 64-16,-2 1 0 0,1-2 0 0,-3-1 0 16,0 0 80-16,-5-3 32 0,0 0 0 0,-1 0 0 15,-3 0 64-15,-2 0 16 0,-1-1 0 0,-2 2 0 0,-1 1-128 0,-1 2-32 16,-2 3 0-16,1 2 0 0,-1 2-80 0,1 3-16 16,1 2 0-16,1 1 0 0,2 1-192 0,-1 2-256 15,1 3 48-15,0-1 16 16,2 2-496-1,1 2-80-15,1 1-32 0,1 1-12448 0,2 2-2496 0</inkml:trace>
  <inkml:trace contextRef="#ctx0" brushRef="#br0" timeOffset="8583.34">27240 6399 32255 0,'2'-7'1424'0,"-2"1"304"0,1 0-1392 0,-1 2-336 0,0 1 0 0,0 2 0 0,0-2 1984 0,0-3 320 0,0-1 64 0,0 0 0 16,2-1-1360-16,-2 1-288 0,0 3-48 0,0 1-16 16,-2 3-384-16,2 3-80 0,0 2 0 0,0 2-16 15,2 3-176-15,-1 3 0 0,0 0 0 0,-1-13 128 32,0 0-128-32,0 0 0 0,0 0 0 0,24 66-176 15,-24-66-32-15,0 0-16 0,0 0 0 0,0 0 0 16,0 0 32-16,57 54 0 0,-57-54 0 0,0 0 0 0,0 0 32 0,54 10 16 15,-42-12 0-15,0 1 0 0,0-2 144 0,0-1-128 16,0-1 128-16,0-2-128 0,-1-1 128 0,0 1 0 16,-2 0 0-16,-1 0 0 0,1-2 288 0,-4 1-16 15,1-1 0-15,-2 1 0 0,1-2 240 0,-3 0 32 16,1 2 16-16,-1-2 0 0,-1 0-16 0,-1 0 0 16,0 1 0-16,-1 1 0 0,-1 1-96 0,1 1 0 15,-1 2-16-15,1 1 0 0,0 0-128 0,-1 2-32 0,2 1 0 0,-1 1 0 16,-1 1-272-16,1 1 0 0,-1 2 0 0,1 1 0 15,-2 2 0-15,2 2 0 0,-2 2 0 16,2 0-192-16,-1 1 16 0,1 2 16 0,-1 0 0 0,2 0 0 16,0-1-96-16,2 0-32 0,-1 2 0 0,2-3 0 15,1-2-128-15,0 0-32 16,1-1 0-16,0 0 0 0,-5-10-32 16,0 0-16-16,0 0 0 0,0 0 0 0,0 0-272 0,0 0-48 0,64 34-16 0,-51-34-17792 15</inkml:trace>
  <inkml:trace contextRef="#ctx0" brushRef="#br0" timeOffset="8947.89">27962 6215 9215 0,'4'-4'400'0,"-2"1"96"0,-1 0-496 0,1 0 0 0,-2 2 0 0,0 1 0 0,0-1 2480 0,-2-1 400 0,-1 1 64 0,-1-1 32 0,-3 4-48 0,-3-1-16 0,-2 2 0 0,-4 3 0 15,2 1-1200-15,-3 1-240 0,1 2-64 0,-1 1 0 16,3 1-640-16,3-1-144 16,0 0-32-16,4 1 0 0,1-3-592 0,3 1 0 0,3-1-144 0,3-1 144 31,-3-8-688-31,0 0-16 0,0 0 0 0,0 0 0 0,62 27-608 0,-62-27-128 0,44 7-32 0,-44-7 0 16,42 7 224-1,-42-7 32-15,0 0 16 0,67 17 0 0,-67-17 768 0,0 0 160 0,56 23 16 16,-56-23 16-16,0 0 240 0,0 0 0 0,0 0 0 0,0 0-144 0,41 55-176 0,-45-48-16 15,-2 0-16-15,-4-1 0 0,-1 1 672 0,-2-2 144 16,-4 0 32-16,1 0 0 0,0-3 176 0,-2 1 32 16,-2-1 16-16,-1-2 0 0,1 2 304 0,2-4 48 15,2 4 16-15,3-5 0 16,2 0-1584-16,2 0-304 0</inkml:trace>
  <inkml:trace contextRef="#ctx0" brushRef="#br0" timeOffset="9311.62">28218 6478 9215 0,'4'-2'816'0,"0"1"-656"16,-1 0-160-16,-1 1 0 0,-1-2 1776 0,3 1 320 0,3-2 64 0,5-3 16 15,3 1 1584-15,1-2 320 0,1-2 64 0,-2 2 16 16,1-1-1584-16,-2 1-304 0,0-2-64 0,2-1-16 15,-2 0-1328-15,0 0-272 0,1 2-48 0,-3-3-16 0,-1-1-288 0,-3 1-64 32,-3 0-16-32,-2-3 0 0,-5-1-160 0,-2-1 192 0,-2 0-192 0,-2 2 192 15,-1 1-192-15,-1 2 0 16,0 1 0-16,-1 3 0 0,0 3 0 0,-2-1 0 16,-1 5 0-16,0 2 128 0,0 1 32 0,-2 4 0 15,2 3 0-15,1 2 0 0,1 4-160 0,0 2 128 16,2 2-128-16,3 3 128 0,7-23-128 0,-7 43 0 15,7-43 144-15,0 0-144 0,7 61 176 0,-7-61-48 0,0 0 0 0,0 0 0 16,34 58 48-16,-34-58 0 0,0 0 0 0,0 0 0 16,51 35-16-16,-51-35 0 0,0 0 0 0,50 13 0 15,-32-11-160-15,-1-1-176 0,-2 0 48 0,1-1 0 32,1 0-736-32,0 0-144 0</inkml:trace>
  <inkml:trace contextRef="#ctx0" brushRef="#br0" timeOffset="10071.54">29722 6368 14735 0,'3'-2'1312'0,"-1"1"-1056"0,-2 1-256 0,0-2 0 0,1 1 1984 0,0 0 320 0,1-2 80 0,1-3 16 0,1-2 656 0,-1-2 128 0,0 0 16 0,-2-3 16 15,-1 2-1488-15,-3 0-320 0,0-1-48 0,-4 1-16 16,0 0-720-16,-4 1-160 0,-2 0-16 0,-2 3-16 16,-1 1-256-16,-1 3-48 0,-1 3-128 0,1 2 192 15,-1 1-192-15,1 2 0 16,-2 1 0-16,4 4 0 0,-1 1 0 0,3 2-160 15,2 2 160-15,3 2-128 0,2 2-16 0,3-2 0 16,3-17 0-16,0 0 0 0,0 0-272 0,14 62-48 16,-14-62-16-16,0 0 0 0,0 0 176 0,0 0 48 0,55 44 0 0,-42-42 0 15,0 0 512-15,-2-2 96 16,0 0 32-16,1-3 0 0,-1 0 112 0,2 0 16 0,-2-1 16 0,-3-2 0 16,1 2-144-16,-2 0-16 0,0 0-16 0,0-2 0 0,-1 2 64 0,-1-2 16 15,0 1 0-15,-1 0 0 0,-1 2-48 0,0-1 0 16,-1 3 0-16,1-1 0 0,-1 1-160 0,0 1-32 15,1 1-16-15,2 2 0 0,-1 0-176 0,0 0 0 16,3 1 0-16,0 2 128 0,-7-6-128 0,0 0 0 16,0 0 0-16,0 0 0 15,0 0 0-15,65 38-176 0,-65-38 176 0,0 0-128 16,0 0-112-16,0 0-16 0,55 18 0 0,-45-18 0 16,0 2-336-16,0-2-80 0,0-2-16 0,-2 1-18720 0</inkml:trace>
  <inkml:trace contextRef="#ctx0" brushRef="#br0" timeOffset="10520.46">30194 6307 10127 0,'9'-11'896'0,"-5"4"-704"0,2 0-192 0,-2-1 0 0,-1 4 2592 16,-2 0 480-16,2 0 112 0,0-5 16 0,1-2 560 0,-1-5 112 0,0-1 32 0,-2-1 0 0,-4 4-1872 0,-1 0-368 15,-3 4-80-15,-4 1-16 0,-1 5-944 0,-2 1-192 16,0 3-48-16,-3 3 0 0,-1 3-64 0,-1 1 0 16,0 3-16-16,2 3 0 0,0 1-304 0,1 0 0 15,3 4 128-15,4-1-128 0,1 2 0 0,4-3 0 16,4-16 0-16,0 0-144 0,3 50-144 0,-3-50-32 16,0 0 0-16,0 0 0 0,0 0 112 0,51 49 16 0,-51-49 0 0,0 0 0 15,54 6 192-15,-36-7-192 0,2-4 192 0,-2 1-192 16,0 0 192-16,-1-2 0 15,0 1 0-15,-3-1-144 0,-2 2 144 0,-2-1 0 16,-2 1 0-16,-2 1 128 0,-1 2 128 0,0 1 16 0,-1 0 16 0,-3 1 0 16,2 2 32-16,-1 3 0 0,0 2 0 0,-2 2 0 15,2 3-320-15,-2-13 128 0,0 0-128 0,3 51 0 16,-3-51 0-16,0 0 0 0,2 59 0 0,-2-59 0 16,0 54 0-16,0-54 0 0,-1 58 0 0,1-58 0 15,-4 56 0-15,0-32 0 0,-1-1 0 0,0-2-144 0,-2-3-112 16,-3 1 0-16,0-1-16 0,-3-2 0 0,0-2 112 0,1-3 32 15,0-4 0-15,0 2 0 16,0-5-320-16,1-1-64 0,0-2-16 0,-1-2-11664 16,3-1-2336-16</inkml:trace>
  <inkml:trace contextRef="#ctx0" brushRef="#br0" timeOffset="10930.46">30279 6438 11967 0,'11'-5'528'0,"-5"3"112"0,1-1-512 0,-1 2-128 0,-2 1 0 0,0 0 0 0,2 0 1856 0,4-1 352 0,4 2 64 0,6-1 16 0,4 1 1312 0,-2 1 272 0,2 1 48 0,-1-3 16 16,-23 0-1728-16,44 3-352 0,-23-3-64 0,-1-2 0 16,-2 1-1168-16,-1-2-240 0,0-1-32 0,0-1-16 15,-2 0-144-15,2-2-16 0,-1 0-16 0,-1-2 0 16,1 1-32-16,-3 1-128 0,-1-3 192 0,-2 0-64 15,-3 0-128-15,-1-1 192 0,-2-1-192 0,-2 1 192 16,-2 0-48-16,-5-3 0 0,0-1 0 0,-5 1 0 0,0-1-144 16,-4 1 128-16,0 1-128 0,-3 0 128 0,-2 5-128 0,1 1 0 15,0 2 0-15,-1 4 0 0,1 2 0 0,1 4 0 16,1 0 0-16,2 5 0 0,2 3 0 0,-1 1 0 16,3 3 0-16,3 0 0 0,1 3-128 0,2-2 128 15,4-18 0-15,0 0 0 16,3 58 0-16,-3-58 0 0,0 0 0 0,0 0 0 15,39 64 320-15,-39-64-32 0,0 0 0 0,0 0 0 16,64 38 112-16,-64-38 32 0,0 0 0 0,61 8 0 0,-40-8-240 0,3 0-32 0,-2-1-16 0,3-2 0 31,-3 2-144-31,-2-2-176 0,0 0 48 0,-3 0 0 16,-5 2-752-16,0 1-144 0</inkml:trace>
  <inkml:trace contextRef="#ctx0" brushRef="#br0" timeOffset="12391.49">15004 8011 13823 0,'-1'-5'1216'0,"-2"1"-960"0,0 1-256 0,2 2 0 0,-2-2 1648 0,-1-1 272 0,-5-5 64 0,-5-3 16 0,-4-2 1040 0,-4-2 208 16,0 2 32-16,1 3 16 0,-2 2-1424 0,2 4-272 0,0 0-64 0,-1 5-16 16,0 3-960-16,-2 4-192 0,-2 4-48 0,1 5 0 15,-2 2-192-15,0 4-128 0,3 4 160 0,3 1-160 16,4 3 192-16,4-2-48 0,6 2-16 0,3-2 0 0,3-4-128 0,1-24 0 16,0 0 0-16,24 68 0 15,-24-68-144-15,0 0 144 0,58 47-192 0,-58-47 192 0,0 0-208 0,59 17 64 16,-59-17 16-16,47-3 0 15,-26-3 304-15,-1-2 64 0,-3-1 16 0,-2-1 0 16,-2 0 128-16,-1-2 48 0,1-3 0 0,-2-1 0 0,-2 0-48 0,-1-1 0 16,-2 0 0-16,0 0 0 0,-2 3 112 15,-1 0 16-15,-2 0 0 0,1 1 0 0,-1 2-64 0,0 2 0 16,1 2 0-16,-2 3 0 0,1 1-192 0,-1 2-64 0,2 1 0 0,-1 3 0 31,2-1-192-31,0 5 144 0,-3-7-144 0,0 0 128 0,0 0-128 0,0 0 0 16,32 67 0-16,-32-67 0 0,0 0-176 0,38 58 176 0,-38-58-128 0,0 0 128 15,0 0-128 1,50 59 128-16,-50-59-128 0,0 0 128 0,0 0-144 0,0 0 144 0,0 0-160 0,66 38 160 16,-57-38-144-16,1-1 144 15,-2-3-128-15,1-1 128 0,-1-2 0 0,-1 0-160 16,0 0 160-16,-3-1 0 0,2-1 0 0,-3 1-128 0,0-2 128 0,-2-1 0 16,-1 1 0-16,-1-2 0 15,-1 2 176-15,-1-1-176 0,1 0 256 0,-3-2-48 16,1 2-16-16,0-2 0 0,-2 2 0 0,2 1-16 15,1 0 0-15,0 3 0 0,2 1 16 0,0 1 16 0,1 2 0 0,0 1 0 0,1 2-208 0,-1 0 0 16,3 2 128-16,0-2-128 16,1 3 0-16,1-1 0 0,4 1 0 0,-2 2 0 15,3-3 0-15,0 1 0 16,3-1-128-16,-1-1 128 0,1-1 0 0,1 0-128 0,2-3 128 0,1 2 0 0,-2-3 0 16,2-2-128-16,-1 0 128 0,-2 1 0 15,0-2 0-15,-3-2 0 0,0 2 0 0,-1 0 0 16,-1 0 0-16,-2 0 0 0,0 0 0 0,-1 0 0 15,-2 1 0-15,-1-1 0 0,1 0 0 0,-1 1 0 16,0 1 160-16,-2 0-160 0,0 1 160 0,1 1-160 16,-1 0 160-16,1 2-160 0,-1 1 160 0,-1 1-160 15,0 1 128-15,1 1-128 0,-1 0 0 0,2 2 0 16,-2 2 0-16,0 2 0 0,0 2 0 0,0 0 0 16,0 1 0-16,0 0 0 0,1 1 0 0,-1 1 0 15,0-14-128-15,0 0 128 0,7 44 0 0,-5-30 0 16,-2-14-144-16,0 0 144 0,0 0 0 0,17 65-144 15,-17-65-16-15,0 0 0 0,0 0 0 0,29 55 0 0,-29-55 160 0,0 0-192 16,0 0 192-16,0 0-192 0,0 0 192 0,65 43-208 16,-65-43 80-16,0 0 128 0,43-2-192 0,-31-1 192 15,3-2-160-15,-3-1 160 0,4 0-128 0,-2-2 128 16,3-1 0-16,-2-2-144 0,1 1 144 0,0-1 0 16,-4 0 0-16,1-1 0 0,-2 1 0 0,-1-2 0 15,0 2 0-15,-4-2 0 0,-1 1 0 0,-3-3 0 16,-1 1 0-16,-2-1 0 0,-1-1 160 0,-2 2 16 15,-2 1 0-15,-1 2 0 0,-1 1 0 0,-2 2 0 16,0 2 0-16,-1 0 0 0,1 5-48 0,-1 0 0 0,-1 3 0 0,2 1 0 16,1 3-128-16,0 1 0 15,2 1 0-15,0 2 0 0,3 3 0 0,-1 0 0 16,4 2 0-16,1 1-176 0,0-1 176 0,0-15-192 0,0 0 192 0,11 51-192 16,-11-51 192-16,0 0-128 0,0 0 128 0,0 0-128 15,41 64 128-15,-41-64 0 0,0 0 0 0,0 0-128 16,0 0 128-16,72 35 0 0,-72-35 0 0,0 0-128 15,51 7-48-15,-51-7 0 0,0 0 0 0,55 0 0 16,-42 0-464-16,-13 0-112 0,0 0-16 0,0 0-19328 16</inkml:trace>
  <inkml:trace contextRef="#ctx0" brushRef="#br0" timeOffset="16152.01">17055 8015 911 0,'-20'1'0'0,"11"1"0"0,-3-1 0 0,4-1 0 0,4 2 5120 0,1-1 960 0,-1-1 176 0,-5 1 32 0,-2 2-3056 0,-3 0-608 16,-1 0-128-16,6-3-32 0,2 1-240 0,4-2-48 0,3-2-16 0,3-1 0 0,5-2-1280 0,2-2-256 31,5-1-48-31,4-2-16 0,-19 11-224 0,44-23-32 16,-16 9-16-16,2-1 0 0,1 1-96 0,1-2 0 0,1 2-16 0,-2 0 0 15,-3 2-176-15,-1 1 160 0,2 1-160 0,0 0 160 16,-29 10-160-16,51-12 0 0,-51 12 0 0,0 0 0 15,49-6 0-15,-49 6 0 0,0 0 0 0,0 0 0 16,0 0 0-16,0 0 0 0,21 52 0 0,-29-33 0 16,-4 2 0-16,-3 1 0 0,-1 1 0 0,-2 2 0 15,-2 2 0-15,-1-1 0 0,1-1 0 0,0-2 0 16,1-2 0-16,0-1 0 0,2-2 128 0,0-1-128 16,2 0 0-16,-1-1 0 0,2-1 0 0,0 2 0 0,0 1 144 0,0 1-144 15,1-1 160-15,2-2-160 0,2-2 192 0,2-1-64 16,2-1-128-16,-1 0 192 15,3 2-48-15,0-4-16 0,2-1 0 0,1-3 0 0,1 0 32 0,1-3 0 16,2-1 0-16,0-2 0 0,3-1 96 0,0-3 0 16,3-2 16-16,1-2 0 0,2-1 112 0,0-1 32 15,0-2 0-15,2-1 0 0,1 2-96 0,-1-2-32 16,-1 0 0-16,2 0 0 0,-2 4-128 0,2-3-32 16,-16 12 0-16,29-17 0 0,-15 9-128 0,-14 8 0 0,27-12 0 0,-14 7 0 15,-13 5 0-15,0 0 0 0,0 0 0 0,51-13 0 16,-51 13-224-16,0 0 32 0,0 0 0 0,58-3 0 31,-58 3-240-31,0 0-32 0,0 0-16 0,63-1 0 16,-63 1-416-16,0 0-96 0,0 0-16 0,67-2-12480 15,-67 2-2496-15</inkml:trace>
  <inkml:trace contextRef="#ctx0" brushRef="#br0" timeOffset="16519.49">17702 8282 27647 0,'4'0'1216'0,"-1"-1"256"0,0 1-1168 0,1-2-304 0,1 1 0 0,-3-1 0 0,3 1 1008 0,2-3 144 0,-7 4 16 0,28-14 16 0,-28 14 1120 0,37-23 208 16,-16 10 48-16,-4 1 16 0,0-1-1616 0,-2 2-336 16,-1-2-64-16,-2 1-16 0,-2 1-256 0,-5 1-48 15,1 0-16-15,-2-1 0 0,-2 1-224 0,-1-1 176 16,-1 0-176-16,-3-2 160 0,0 0-160 0,-2 0 0 15,-1 1 0-15,-1-1 0 0,-1 0 128 0,-1 3-128 0,-1 2 0 16,-1 1 128-16,1 3 0 0,-1 1-128 16,-1 1 192-16,2 4-64 0,1 1-128 0,0 1 128 15,1 3-128-15,-2 3 128 0,1 0-128 0,1 1 0 16,1 3 0-16,1 2 128 0,3-2-128 0,2 3 0 16,1-17 0-16,7 34 0 0,-7-34 0 0,0 0 0 15,27 52-128-15,-27-52 128 0,0 0-192 0,44 44 48 0,-44-44 0 0,0 0 0 16,69 35 144-16,-69-35-128 0,0 0 128 15,68 13-128-15,-68-13 128 0,0 0 0 0,72-7 0 0,-72 7-128 16,46-12-144-16,-46 12-32 0,47-12 0 0,-47 12-12576 16,42-16-2528-16</inkml:trace>
  <inkml:trace contextRef="#ctx0" brushRef="#br0" timeOffset="16915.68">18228 7906 33167 0,'-3'2'1472'0,"2"-2"304"0,1 1-1424 0,-2 0-352 0,2 1 0 16,-1 1 0-1,1-1 1264-15,0 6 176 0,0 1 32 0,1 7 16 0,-1-16-176 0,4 42-32 0,-4-42-16 0,7 44 0 16,-7-44-832-16,7 43-176 0,-7-43-16 0,9 39-16 16,-9-39-224-16,0 0 0 0,15 57 0 0,-15-57 0 15,0 0 0-15,0 0 0 0,23 52 0 0,-23-52 0 16,0 0-176-16,0 0-80 0,0 0 0 0,0 0-16 31,0 0-144-31,0 0-32 0,0 0 0 0,0 0 0 0,0 0 64 0,0 0 0 0,0 0 0 0,24-18 0 16,-25 6 512-16,-2 0 128 0,1-3 0 0,0 3 16 15,-1-2 48-15,3 1 16 0,-2 2 0 0,2-1 0 16,2 2-16-16,-1 2-16 0,2 1 0 0,1 1 0 16,1 2 64-16,0 0 16 0,2 1 0 0,-7 3 0 0,0 0-96 0,0 0-16 15,0 0 0-15,51-6 0 0,-51 6-96 0,0 0-32 16,0 0 0-16,54 0 0 0,-54 0 16 0,0 0 0 15,0 0 0-15,58-7 0 16,-58 7-160-16,0 0 0 0,0 0 0 0,51-11 0 31,-43 8-608-31,0 2-96 0,-2-2-32 0,-2 1-12640 16,1 2-2512-16</inkml:trace>
  <inkml:trace contextRef="#ctx0" brushRef="#br0" timeOffset="17280.45">18668 7973 911 0,'2'2'0'0,"-2"-2"0"0,1 2 0 0,-1-1 0 15,3 2 4928-15,-3-2 896 0,0 4 176 0,0 0 32 16,0 5-1616-16,-1 4-336 0,1 3-64 0,-2 0-16 16,2-1-2176-16,0 1-432 0,2 0-96 0,-2-17-16 15,0 0-880-15,11 45-176 0,-11-45-32 0,0 0-16 0,0 0-176 0,41 52 0 16,-41-52 0-16,0 0 0 0,0 0 0 0,71 28 0 15,-71-28-176-15,0 0 176 0,59 0 0 0,-59 0 0 16,0 0 0-16,54-15 0 0,-54 15 128 0,25-14 64 16,-12 4 16-16,-1 0 0 0,0-1 192 0,-2-2 48 15,-2 2 0-15,-2-3 0 0,-3-1 192 0,-3 1 64 16,-3 0 0-16,-1-1 0 0,-5-4 64 0,-2 1 32 16,-3 0 0-16,-2-1 0 0,1 4-144 0,-5-1-16 15,-1 1-16-15,-3 0 0 0,1 3-160 0,-1 0-16 0,-3 4-16 16,0-1 0-16,2 1-304 0,1 2-128 0,0 1 128 15,4 2-128 1,3 0-480-16,3 2-176 0,1 1-48 0,3 1 0 16,2 3-784-16,-1 2-176 0,4 1-16 0,1 3-19456 0</inkml:trace>
  <inkml:trace contextRef="#ctx0" brushRef="#br0" timeOffset="28877.7">19801 8107 15663 0,'-8'8'1392'0,"2"-2"-1120"0,1 2-272 0,0-1 0 0,3 1 1424 0,-1-3 240 0,0 2 32 0,-3 7 16 0,-5 9 720 0,-2 4 160 16,-2 2 32-16,-1 1 0 0,-1-2-544 0,2-1-96 0,-1-6-32 0,2 1 0 16,-2-4-928-16,-2 2-176 0,0 0-32 0,-3-1-16 15,1 1-464-15,-1 0-80 0,2 0-32 0,1-1 0 16,4 1-352-16,1-1-80 0</inkml:trace>
  <inkml:trace contextRef="#ctx0" brushRef="#br0" timeOffset="33630.44">20965 8098 8287 0,'0'-1'736'0,"0"-1"-592"0,0 1-144 0,0 1 0 0,0-1 640 0,-1-1 112 0,2-1 16 16,-2 1 0-16,-2-3 1872 0,0 1 384 0,1 1 80 0,-3 0 16 0,1 5-480 0,1 1-80 16,-1 2-32-16,0 4 0 0,0 4-928 0,-1 1-192 15,2 4-48-15,-1 5 0 0,1 4-560 0,-1-1-112 16,1 3-32-16,1-1 0 15,0 2-416-15,2-2-96 0,3 0-16 0,3-4 0 0,-6-24-128 0,0 0 0 16,31 55 0-16,-31-55 0 0,0 0-128 0,0 0 128 16,75 37 0-16,-75-37 0 0,0 0 0 0,70-4 0 0,-70 4 0 15,47-16 0-15,-25 6 0 0,0-1 160 16,-3-2-16-16,1-1 0 0,-2 1 48 0,-3 2 16 16,-3 0 0-16,0-1 0 0,-1 0 48 0,-1-1 0 15,-2 2 0-15,1-3 0 0,-2 1-48 0,-3-1 0 0,0 1 0 16,-1 0 0-16,0 1 0 0,-2 2 0 0,1 0 0 0,-2 1 0 15,-2 2 0-15,1 2 0 16,0 0 0-16,-2 3 0 0,1-1 16 0,-1 3 0 0,1 0 0 0,-1 3 0 16,0-1-224-16,0 4 144 0,2 3-144 0,2-1 128 15,1-1-128-15,0 2 0 0,-2-9 0 16,0 0 0-16,0 0 0 0,33 49 0 0,-33-49 0 0,0 0-176 0,0 0 32 0,0 0 0 16,63 45 0-16,-63-45 0 0,0 0 144 0,0 0-208 15,63 11 80-15,-63-11 128 0,0 0 0 0,0 0 0 16,53-12 0-16,-37 3 0 0,-1 1 0 15,0-2 0-15,0-1 0 0,-2-1 0 0,-2 1 0 0,0 0 0 16,1-2 0-16,-4 0 192 0,-1 1 32 16,-1-3 16-16,0 1 0 0,-4 0 0 15,3 1 96-15,-4 1 32 0,-1-2 0 0,0-2 0 16,0 2-96-16,-1 0-16 0,-1 3 0 0,1 1 0 16,-1-2-256-16,1 1 128 0,0 1-128 0,1 2 0 0,-2 1 0 0,2 0-256 0,-1 2 32 15,1 2 0 1,-2 2-672-16,2 2-128 0,-1 2-16 0,-1 3-11952 15,2 0-2400-15</inkml:trace>
  <inkml:trace contextRef="#ctx0" brushRef="#br0" timeOffset="33949.47">21776 8275 6447 0,'6'3'576'0,"-3"-2"-576"0,1-1 0 0,0 0 0 0,-1 0 1792 0,-2-1 240 0,4-1 48 0,2 1 16 15,3-2 1040-15,5-3 192 0,2 1 64 0,0-2 0 0,0 0-608 0,0 0-112 16,-3-2-32-16,0 1 0 0,-1-1-1280 0,0 1-256 15,-3-2-48-15,1 0-16 0,-1 0-384 0,-2-1-80 32,-1 1 0-32,-2 0-16 0,-1 1-240 0,-4 0-32 15,0-1-16-15,-3-2 0 0,-1 1-32 0,-3 1-16 16,-2 0 0-16,1 2 0 0,-2 1-224 0,-1 1 144 16,1 2-144-16,-2 2 128 0,2 2-128 0,-2 5 0 0,-1 0 0 0,0 2 128 0,3 2 0 0,1 2-128 31,0 3 192-31,2 0-64 0,3 2-128 0,1 0 192 0,2 2-192 0,1 2 192 15,2-2-192-15,-2-18 0 0,0 0 144 0,29 54-144 16,-29-54 128-16,0 0-128 0,0 0 128 0,53 45-128 16,-53-45 208-16,0 0-16 0,0 0-16 0,71 17 0 15,-71-17-176-15,0 0 128 0,56-3-128 0,-37 0 128 0,-19 3-128 16,0 0-192-16,48-7 32 0,-33 4 16 16,-1 1-704-16,-1 0-144 0</inkml:trace>
  <inkml:trace contextRef="#ctx0" brushRef="#br0" timeOffset="34566.25">23412 8071 14735 0,'3'3'640'0,"-2"-1"160"0,-1-2-640 0,0 0-160 0,0 0 0 0,0 0 0 0,0 0 1936 0,0 0 368 0,0 0 64 0,0 0 0 0,55 19 400 0,-55-19 80 0,0 0 16 0,56 10 0 0,-56-10-1264 0,0 0-240 16,53 3-48-16,-53-3-16 0,0 0-464 0,50-8-112 15,-50 8-16-15,31-9 0 16,-19 4-320-16,0-2-64 0,-1-1 0 0,-1 1-16 0,-2 0-80 0,1-3-16 15,-3 1 0-15,-4-3 0 0,1 2-32 0,-3-1-16 16,-1 1 0-16,-2 0 0 0,-1 0-160 0,-2 2 192 16,-2 1-192-16,-1 0 192 0,-4 1-192 0,2 3 0 15,0 1 0-15,-2 2 128 0,0 1-128 0,-1 2 0 16,2 1 144-16,-1 0-144 0,3 3 128 0,0 0-128 0,2-1 128 0,1 4-128 16,2 1 0-16,1 0 0 0,1 2 0 0,3 0 0 15,2 1 0-15,0-1 0 16,-2-13 0-16,0 0 0 0,0 0 0 0,0 0 0 0,43 61 0 0,-43-61 0 15,0 0 0-15,0 0 144 0,0 0-144 0,66 39 0 16,-66-39 192-16,0 0-64 0,0 0 0 0,0 0-128 16,69 18 128-16,-69-18-128 0,0 0 0 0,0 0 0 15,58 9-144-15,-58-9-144 0,0 0-32 0,0 0 0 16,58 8-832-16,-58-8-160 0</inkml:trace>
  <inkml:trace contextRef="#ctx0" brushRef="#br0" timeOffset="34933.37">24196 7912 17503 0,'0'0'1552'0,"0"0"-1232"16,0 0-320-16,-1 0 0 15,-1 0 992-15,0 1 144 0,-3 1 16 0,-2 0 16 0,-4 4 2144 0,-3 3 416 0,-2-1 96 0,1 2 16 16,-1 0-2096-16,2 0-400 0,1 1-96 0,2 0-16 31,3 1-848-31,0-2-192 0,3-1-16 0,3 0-16 0,4-1-160 0,-2-8 0 0,0 0 0 0,0 0 0 16,0 0-208-16,0 0 80 0,0 0 128 0,59 43-208 15,-59-43 64-15,0 0 16 16,0 0 0-16,57 25 0 0,-57-25 128 16,0 0 0-16,0 0 0 0,0 0 0 0,55 44 0 0,-55-44 0 15,0 0 0-15,0 0 0 0,0 0 0 0,0 0 0 16,18 51 0-16,-24-45 0 0,1-2 0 0,-4 0-160 15,-1-1 160-15,-1-2 0 0,0-1 0 0,-2 0 0 16,0 0 0-16,1-1 0 0,-1-1 384 0,0 1 16 16,2-2 16-16,0 0 0 0,-1 1-192 0,4-1-32 15,-1 0-16-15,1-1 0 0,1 1-400 0,1 0-80 16,3 0-16-16,2 0-11808 16,1 2-2368-16</inkml:trace>
  <inkml:trace contextRef="#ctx0" brushRef="#br0" timeOffset="35249.3">24514 7672 11967 0,'-4'-13'1072'0,"1"7"-864"0,2 2-208 0,-1 0 0 15,2 1 3408-15,0 2 640 0,-1-2 128 0,-1 0 32 0,1 0-272 0,-1 0-48 16,1 2-16-16,-2 1 0 0,2 4-2272 0,1 5-464 15,-2 0-96-15,4 4-16 0,-1 6-464 0,-1-19-112 16,3 41 0-16,-3-41-16 0,4 46-192 0,-4-46-48 16,9 61 0-16,-9-61 0 0,10 73-64 0,-10-73-128 15,10 74 176-15,-10-74-176 0,9 65 128 0,-9-65-128 16,9 55 0-16,-9-55 0 0,0 0 128 0,13 65-128 16,-13-65 0-16,0 0 0 0,0 0 0 0,18 54 0 15,-18-54 0-15,0 0 0 0,0 0 0 0,0 0-176 16,0 0 32-16,0 0 0 15,0 0-496-15,0 0-80 0,0 0-32 0,0 0 0 16,0 0-688-16,31-12-144 0</inkml:trace>
  <inkml:trace contextRef="#ctx0" brushRef="#br0" timeOffset="35423.47">24388 7999 35935 0,'5'0'1600'0,"-1"0"320"15,1 2-1536-15,1-2-384 0,-2 0 0 0,-1 0 0 0,3-2 1072 0,2 2 144 0,6-1 16 0,-14 1 16 16,44-4-192-16,-44 4-32 0,52-4-16 0,-52 4 0 0,50-6-688 0,-50 6-128 16,42-4-16-16,-42 4-16 15,0 0-592-15,45-3-112 0</inkml:trace>
  <inkml:trace contextRef="#ctx0" brushRef="#br0" timeOffset="35642.87">24857 8080 10127 0,'6'0'896'0,"-3"0"-704"0,1 1-192 0,-1 1 0 16,0-2 4224-16,-2 0 800 0,0 1 160 0,4 3 48 16,-5-4-2320-16,0 0-464 0,0 0-80 0,0 0-32 15,0 0-992-15,41 65-208 16,-41-65-48-16,0 0 0 0,0 0-848 0,11 60-240 0,-11-60 0 0,0 0 0 15,0 0 0-15,8 51-272 0,-6-43 32 0,-2-8-17920 16</inkml:trace>
  <inkml:trace contextRef="#ctx0" brushRef="#br0" timeOffset="36240.78">25097 8107 22111 0,'2'3'976'0,"-1"-2"208"0,1 0-944 0,-2 1-240 16,0-1 0-16,0 1 0 0,0-1 2176 0,1 2 384 16,0 3 64-16,1 1 32 0,1 1-224 0,-2 2-64 15,2 1 0-15,0 1 0 16,-2-2-1648-16,2 1-336 0,-2-3-64 0,2 2 0 0,-1-1-320 0,-1-2 128 16,2-2-128-16,-2 1 0 0,1-2 144 0,-1-1-144 15,1-2 0-15,-1 1 144 0,0-2-144 0,1 0 160 16,1-2-160-16,-2 0 160 0,2-3-160 0,-2 0 0 0,2 1 144 0,0-4-144 15,0 3 0-15,-2-2 144 16,2 0-144-16,0 0 0 0,-2 0 144 0,2-2-144 16,0 1 0-16,0-2 144 0,1 0-16 0,0-1 0 0,2 1 0 0,1-2 0 31,0 2-128-31,1 1 128 0,2-1-128 0,2 1 128 0,-1 2-128 16,0 1 0-16,2 2 0 0,-3 1-176 0,-10 3 16 0,0 0 0 0,0 0 0 0,0 0 0 15,0 0-64-15,0 0-16 0,0 0 0 0,51 48 0 16,-51-48-96-16,0 0-32 0,0 0 0 0,1 50 0 31,-2-37-96-31,-1-3-32 0,1-2 0 0,-2 0 0 16,2 0-208-16,-2-4-32 0,1 0-16 0,1-1 0 0,1-2 304 0,-1-1 48 15,-1-1 16-15,2-2 0 0,-1 0 112 0,1-2 16 16,0-1 16-16,0-1 0 0,1 1 240 0,-1-1 0 16,0 0 0-16,2-1 0 0,0 0 576 0,1 0 0 15,-1 0 0-15,2-2 0 0,0 0-128 0,0-2 0 0,2 3-16 16,1-4 0-16,2 0-80 0,-1 0-16 0,0 1 0 0,1-2 0 15,1 1-96-15,0 2-32 0,1 2 0 0,-2 2 0 16,-1 1 80-16,0 2 16 0,1 1 0 0,-2 3 0 16,0 0 144-16,-7 0 48 0,0 0 0 0,0 0 0 15,0 0-112-15,0 0 0 0,0 0-16 0,0 0 0 16,44 53-64-16,-44-53-16 0,0 0 0 0,0 0 0 16,14 49-288-16,-14-49 0 0,0 0 128 0,0 0-128 15,17 52-192-15,-17-52-80 0,0 0-32 0,0 0 0 16,0 0-656-16,35 54-128 0,-35-54-16 0,0 0-17072 15</inkml:trace>
  <inkml:trace contextRef="#ctx0" brushRef="#br0" timeOffset="36662.3">25867 8151 15663 0,'5'-7'688'0,"-4"2"144"0,2 1-656 0,-2 0-176 0,1 1 0 0,-2 0 0 0,1-1 2496 0,0-3 480 0,1-4 96 0,-2-4 0 0,1-2 480 0,-2 2 96 0,-1-1 0 15,-3 2 16-15,1 3-2384 0,-2 2-496 0,-1 4-80 0,-3 1-32 16,-1 2-224-16,-2 2-64 0,-1 3 0 0,-2 1 0 16,-1 2-64-16,2 1 0 0,1 1-16 0,0 1 0 15,2 1-304-15,2 0 128 16,2 2-128-16,1 1 0 0,0 0 0 0,2 0 0 0,3-1 0 0,2 1 0 16,1 0 0-16,0-2-144 15,-1-11 16-15,0 0 0 0,0 0-144 0,0 0-32 16,0 0 0-16,0 0 0 0,54 42 48 0,-43-42 0 0,2-1 0 0,-2-3 0 0,1 0 256 0,-1-1-192 31,0-2 192-31,1 2-160 0,-2-3 160 0,-2 0 0 0,-1 0 0 0,0-1 0 0,-1 2 224 0,-2-1 32 16,0 0 0-16,-1 0 0 0,-1 1 192 0,-1 1 64 15,-1 2 0-15,0 1 0 0,0 0 0 0,-1 2 16 16,-1 0 0-16,2 1 0 16,-1 1-128-16,1 2-16 0,-2 0-16 0,1 1 0 0,4 1-176 0,-2 3-48 15,2-1 0-15,-2-2 0 16,4 4-144-16,-1-1 0 0,-4-8 0 0,0 0 0 0,0 0 0 0,0 0-192 15,0 0 32-15,45 44 16 16,-45-44-496-16,0 0-80 16,0 0-32-16,0 0 0 0,52 4-208 0,-52-4-32 0,24-5-16 0,-12 0-11888 0,-2 1-2384 0</inkml:trace>
  <inkml:trace contextRef="#ctx0" brushRef="#br0" timeOffset="36932.78">26115 7672 29487 0,'0'-2'2624'0,"0"2"-2112"15,0 0-512-15,0 0 0 0,0 0 1536 0,0 0 192 0,0 2 32 16,0 0 16-16,1 6 32 0,0 0 16 0,1 3 0 0,-2-11 0 0,0 0-1008 0,0 0-208 0,17 71-32 0,-17-71-16 0,0 0-160 0,15 72-16 16,-15-72-16-16,9 52 0 0,-9-52-112 0,5 48 0 31,-5-48-16-31,0 0 0 0,7 61-112 0,-7-61-128 15,0 0 176-15,0 0-176 0,15 55 128 0,-15-55-128 16,0 0 0-16,0 0 0 0,0 0 0 0,0 0-272 16,0 0 48-16,0 0 16 15,0 0-656-15,0 0-128 0,0 0-32 0,0 0-18528 0</inkml:trace>
  <inkml:trace contextRef="#ctx0" brushRef="#br0" timeOffset="37106.58">26018 7853 29487 0,'9'-2'1296'0,"-3"1"288"16,2 1-1264-16,-2-2-320 0,-2 1 0 0,-1 1 0 0,2-2 1664 0,4 1 256 15,5 0 64-15,4-2 16 0,4 0-320 0,0 0-64 16,-2 2-16-16,-2-1 0 0,1 1-1168 0,-4-1-240 16,1 1-64-16,-4 0 0 0,-12 1-288 0,0 0-64 15,0 0-16-15,0 0-18592 16</inkml:trace>
  <inkml:trace contextRef="#ctx0" brushRef="#br0" timeOffset="37521.1">26360 7964 14735 0,'6'3'640'0,"-3"-2"160"0,1 1-640 0,0-1-160 0,-1-1 0 0,-1 0 0 16,0 2 2688-16,4-2 496 0,2 1 96 0,4 0 32 15,-12-1 432-15,0 0 96 0,0 0 0 0,59 3 16 16,-59-3-2560-16,0 0-512 16,42-3-96-16,-29 2-32 0,-13 1-272 0,0 0-48 0,41-7-16 0,-28 3 0 15,0-1-144-15,-2 1-48 0,0-1 0 0,0-2 0 16,-1-1-128-16,0 0 0 0,0-2 144 0,-4-1-144 16,-1-1 128-16,-2 0-128 0,-3-4 128 0,-1 1-128 15,-2-2 0-15,-1 3 0 0,-2-1 0 0,-2 0 128 0,-4 1-128 0,0 1 0 16,-2 2-128-16,-2 1 128 0,-1 3-240 0,-1 3 48 15,1 2 0-15,1 4 0 16,2 2 192-16,1 1 0 0,2 5 0 0,3 2-144 0,-1 0 144 16,2 4 0-16,0 2 160 0,3 1-160 0,-1 0 256 15,4 3-64-15,1 0 0 0,0-22 0 16,0 0 64-16,9 57 16 0,-9-57 0 0,0 0 0 16,0 0 16-16,35 62 0 0,-35-62 0 0,0 0 0 0,0 0-16 0,0 0 0 15,61 44 0-15,-61-44 0 0,0 0-144 0,0 0-128 0,53 10 144 0,-53-10-144 16,0 0 0-16,40-5-240 15,-27 3 32-15,-2-1 0 16,-1-2-752-16,0 0-128 0,-2-1-48 0,-1 1-18832 0</inkml:trace>
  <inkml:trace contextRef="#ctx0" brushRef="#br0" timeOffset="37729.39">25305 7625 24927 0,'-17'-11'544'0,"10"5"112"0,0 2 32 0,3 1 16 0,1 2-560 0,2-1-144 0,-1 1 0 15,-1-1 0-15,-1 1-1344 0,-2-2-288 0,1 2-64 0,-1 1-16 0,2 1 1344 0,-2-2 368 0</inkml:trace>
  <inkml:trace contextRef="#ctx0" brushRef="#br0" timeOffset="38619.58">23271 7474 13823 0,'0'4'1216'0,"-2"-1"-960"0,1-2-256 0,0 1 0 0,-1 1 752 0,-1-1 96 0,-2 4 32 0,-4 3 0 0,-2 3 1616 0,-2 4 336 0,1-2 64 0,-1 1 16 15,3 0-1488-15,0-4-288 0,2 0-64 0,2-1-16 16,0-1-608-16,3-2-112 0,2 0-16 0,1-3-16 16,1 2 160-16,2-4 48 0,2 3 0 0,-1-4 0 15,1 0-512-15,2 1-240 16,1-2 32-16,0 0-14800 0</inkml:trace>
  <inkml:trace contextRef="#ctx0" brushRef="#br0" timeOffset="38840.65">23039 7393 20271 0,'-11'2'896'0,"4"-1"192"0,1 1-880 0,2 0-208 0,1 1 0 16,0 0 0-16,0 3 1424 0,-4 4 240 0,-1 5 64 0,-3 6 0 15,1 3 1024-15,0-1 224 0,3 1 32 0,1-1 16 16,3-4-1824-16,3 0-368 0,0-2-80 0,0-17-16 16,0 0-736-16,0 0 0 0,16 53 0 0,-16-53-11904 15,0 0-2240-15</inkml:trace>
  <inkml:trace contextRef="#ctx0" brushRef="#br0" timeOffset="41510.94">4543 9087 4607 0,'0'0'400'0,"2"0"-400"0,-2 0 0 0,0 0 0 0,0 0 704 0,0 0 64 0,1 0 16 0,-1 0 0 0,2 2 1088 0,-2 0 224 15,-2 3 32-15,2 2 16 0,3 1-464 0,-1 4-80 16,0 2-32-16,1 1 0 0,-1 2-832 0,-1 2-160 16,2 0-48-16,1-2 0 0,-1 2-368 0,1-2-160 0,-1-2 128 15,1-1-128 1,2 0 176-16,-2 1-48 0,0-3-128 0,1 0 192 0,-1-3 48 0,-1 0 0 0,-1-2 0 0,1-1 0 16,0-1 208-16,0 0 32 0,0-1 16 0,0-1 0 15,-2-2 32-15,2 0 16 16,-2-1 0-16,2 0 0 0,-2 0 80 0,1 0 16 0,-2-1 0 0,1 1 0 31,-1-1-48-31,0 1 0 0,0 0 0 0,0-2 0 16,0 2-80-16,-1 2-32 0,1-2 0 0,1 0 0 15,-1 1-144-15,2 0-16 0,1 1-16 0,-1-1 0 16,3 1-96-16,0-2-16 0,2 1 0 0,-1 0 0 16,2-1 80-16,1 0 16 0,-1 0 0 0,2-1 0 0,0 0-32 0,1-2 0 15,1 1 0-15,-1 0 0 0,2 0 0 0,-2-1 0 16,0 1 0-16,1-1 0 0,-1 1-48 0,0 1-16 15,1-1 0-15,-1 2 0 0,0-1-16 0,1 1-16 16,0 0 0-16,1 0 0 0,0 0-160 0,-2 1 192 16,0-1-192-16,1 3 192 0,-1-1-192 0,2 1 128 15,-1-1-128-15,1 1 128 0,-2 0-128 0,1 0 0 16,0 0 0-16,0-1 128 0,0 1-128 0,0-1 0 0,2-1 0 16,-2-1 0-16,3 0 0 0,-3 0 128 0,2 0-128 0,1-3 0 15,-1 2 160-15,1-1-160 0,-1 1 192 0,2-2-192 16,-1 2 192-16,1-1-192 0,1 0 192 0,-2 2-192 15,0-2 160-15,-1 2-160 0,-2 2 128 0,1-2-128 16,0 0 128-16,1 1-128 0,2-1 0 0,-1 0 128 16,2 1-128-16,0-1 0 0,0 0 0 0,-2 0 0 15,1 0 0-15,-3 0 0 0,1 0 128 0,0 0-128 16,2 0 0-16,0-1 0 0,1 0 0 0,0-1 0 16,0 2 0-16,-1-1 0 0,1-1 0 0,-2 1 0 0,-2 1 128 15,1-1-128-15,2 1 0 0,-1 0 128 16,1 0-128-16,1 0 0 0,0 0 0 0,0 1 128 0,-17-1-128 0,0 0 0 15,0 0 0-15,65 6 128 0,-51-4-128 0,0-2 0 16,1 2 0-16,0-2 0 0,-1 0 0 0,0 0 0 16,-1 0 0-16,1-2 0 15,-2 1 0-15,2-3 0 0,2 0 0 0,0-1 0 0,-4 2 0 0,1-1 0 16,0 1 0-16,-1-1 0 16,3 1 0-16,-3 1 0 0,0 0 0 0,-1-1 0 0,0 2 0 0,0-1 0 15,1 2 0-15,-1 0 0 0,-1 0 0 0,0 0 0 0,1 2 0 0,0-1 0 16,1 1 0-16,-2-1 0 15,0 1 0-15,-1-2 0 0,1 1 0 0,-1 0 0 16,-1-1 0-16,1-1 0 0,1 1 0 0,-2-3 0 0,1 2 0 16,-2-1 0-16,1-1 0 0,1-1 0 0,-1 0 0 0,1 1 0 15,-1 0 0-15,-2 0 0 16,-1 1 0-16,2-1 0 0,-4 1 0 0,1 1 0 16,-1-2 128-16,-1 2-128 0,-1-2 0 0,1 2 0 0,-2-1 0 0,0-1 0 15,-3 0 0-15,0-1 192 0,1 0-192 0,-2-2 192 16,1 1 0-16,-1-2 16 15,1 0 0-15,0-2 0 0,2 2 0 0,0-3 0 0,1 0 0 16,-2-1 0-16,1 1-48 0,1-3-16 0,-2 2 0 0,1-3 0 16,-2 1-144-16,2-1 192 0,-2 1-192 0,2-1 192 15,-1 0-192-15,1 1 128 0,-1 1-128 0,1 0 128 0,-1 1-128 0,1 0 0 16,0-1 0-16,-1 1 128 16,2 1-128-16,-1-1 0 0,1 1 144 0,-2 2-144 15,2-2 128-15,0 1-128 0,0-1 128 0,0 2-128 16,0-1 0-16,-1 1 128 0,1-1-128 0,-1 1 0 0,-1 1 0 15,1 1 128-15,-1-1-128 0,0 2 0 0,0 0 0 16,-1 2 128-16,-1 1-128 0,0-1 0 0,-2 3 0 0,1-2 144 16,-4 4-144-16,-1-1 0 15,2 2 176-15,-2 0-176 0,-2 0 160 0,-2 2-160 16,0 1 144-16,-1 0-144 0,-2-1 128 0,-2 1-128 0,0 1 128 0,-1-1-128 16,0 1 0-16,0-2 128 15,-1 1-128-15,-2 0 0 0,1-2 0 0,-2 0 0 0,-2 0 0 0,1-1 0 16,0 1 0-16,-2-2 0 0,0 1 0 0,-1 0 0 15,-2-2 0-15,-3 0 0 0,2-1 0 0,2 0 0 0,-4 2 0 0,-1-4 0 16,0 2 0-16,-1-1 0 0,-2 1 128 16,1-3-128-16,0 2 0 0,-2-4 0 15,1 3 0-15,-1-3 128 0,0 0 0 0,-3 1-128 16,-1-2 192-16,1 0-64 0,4 1 0 0,0-1 0 16,-1 0 0-16,-1-1 0 0,-1 0-128 0,-1 0 160 15,3 0-160-15,0 0 160 0,1 1-160 0,2 1 0 16,2-1 0-16,2 2 0 0,2 0 0 0,-1 1 0 15,3 1 0-15,5 2 0 0,3 0-208 0,4 3-32 0,-1 1 0 0,1 3 0 32,5 2-656-32,0 4-144 0,1-1-32 0,4 5-19104 0</inkml:trace>
  <inkml:trace contextRef="#ctx0" brushRef="#br0" timeOffset="42483.48">26819 7441 14735 0,'0'-2'1312'0,"0"0"-1056"0,0 2-256 0,2-1 0 0,-1 1 800 0,1 0 96 0,-1-2 32 0,2 2 0 0,1-1 2032 0,2 1 416 0,2 0 80 0,1 0 0 15,1 1-1168-15,-2 2-240 0,1 1-64 0,-1 1 0 16,1 2-976-16,-1 0-208 0,-1 1-32 0,2 1-16 16,-2 1-400-16,-2 1-80 0,1 0-16 0,0 1 0 15,1-1-128-15,-2 0-128 0,1-1 192 0,0 0-192 0,-1 0 128 0,-1-2-128 16,1 1 0-16,-2-2 0 0,-1 0 0 0,0 0 0 16,-2-3 0-16,1 2 0 0,-1-2-336 0,0-1-32 15,0 0 0-15,2-2 0 16,-2-1-2064-16,0-1-432 0,0-2-80 0,0 0-12016 15</inkml:trace>
  <inkml:trace contextRef="#ctx0" brushRef="#br0" timeOffset="42689.27">27091 7337 20271 0,'0'1'1792'0,"1"2"-1424"0,0 0-368 0,1 0 0 16,1 0 1600-16,0 1 240 15,2 3 48-15,-5-7 16 0,0 0 1104 0,0 0 208 0,57 65 48 0,-57-65 16 16,0 0-1888-16,63 46-384 0,-63-46-80 0,0 0-16 16,62 32-560-16,-62-32-112 0,0 0-32 0,0 0 0 15,58 28-208-15,-49-23 0 0,-2 0 0 0,-3-1 0 16,0 0-512-16,-2 2-160 0</inkml:trace>
  <inkml:trace contextRef="#ctx0" brushRef="#br0" timeOffset="46448.55">23333 8560 5519 0,'1'-3'496'0,"1"2"-496"0,1 0 0 0,1-1 0 0,-1 2 2400 0,0 0 384 0,2 0 80 15,7 0 16-15,4 0-624 0,7 0-112 0,5 3-32 0,1 0 0 0,-1 1-144 0,2 0-48 16,-2 3 0-16,1-1 0 16,1 1-800-16,1 0-160 0,2-3-48 0,2 1 0 15,3-2-128-15,3-3-16 0,4 0-16 0,3 0 0 16,-1-2-48-16,4 1-16 0,4-2 0 0,6 0 0 16,4 0-208-16,1 2-32 0,-1-2-16 0,3 0 0 0,4 2-176 0,-2-1-48 0,-6 2 0 15,1-1 0-15,3 1-64 0,-3 0-16 16,0 1 0-16,0-1 0 0,0 0-128 0,-3 2 192 15,-4-2-192-15,4 0 192 0,6-2-64 0,-6 2-128 16,-6 0 192-16,-3-1-64 0,-4 1 32 16,-1 0 0-16,3-2 0 0,-2 1 0 0,0 0 0 0,0-1 0 15,3 1 0-15,-1-2 0 16,-6 2 0-16,-4-2 0 0,-5 1 0 0,-3 0 0 0,0 0 32 0,-3-1 0 16,-2 2 0-16,-1-1 0 0,-2 1 0 0,1 0 16 15,-2-1 0-15,-2 1 0 0,-3-2-32 0,-1 2-16 16,-1-1 0-16,-3-1 0 0,-3 2-160 0,-1-2 192 0,-1 2-192 15,-2-2 192-15,-2 1-192 0,2 0 0 16,-5 0 0-16,1 1 0 0,-3-1 0 0,0 1 0 0,0 0 0 0,-2-1 0 0,1 1 0 0,-1-1-192 16,0-1 0-16,-3 2 16 31,1 0-368-31,0-1-80 0,-2 2-16 0,-1-1 0 16,0 1-400-16,-1 0-96 0,-2 0-16 0,0 3-17072 0</inkml:trace>
  <inkml:trace contextRef="#ctx0" brushRef="#br0" timeOffset="49485.71">28452 7556 18431 0,'0'-3'1632'0,"0"2"-1312"0,0-1-320 0,0 2 0 0,2 0 1200 0,-2-1 160 0,0-1 48 0,-2 1 0 15,2-2 1792-15,-1 2 384 0,-2 2 64 0,2 2 0 0,-2 3-1856 0,-1 1-368 16,1 5-80-16,-1 2 0 0,-2 6-912 0,2 1-176 15,0 6-48-15,-1 3 0 0,2 1-80 0,2 2 0 16,1-1-128-16,-1 1 192 0,1-1-192 0,1-2 128 16,0-1-128-16,-1-29 0 0,6 51 128 0,-6-51-128 15,7 44 0-15,-7-44 0 0,0 0 176 0,10 45-176 16,-7-33 192-16,0-3-192 0,1 0 192 0,-1-3-192 16,0-2 192-16,-1-1-192 0,3-2 144 0,-2-1-144 15,1 0 0-15,-1-1 144 0,2-1-144 0,1-1-224 16,0-1 48-16,-1-2 16 15,1 1-672-15,-1-1-128 0</inkml:trace>
  <inkml:trace contextRef="#ctx0" brushRef="#br0" timeOffset="49720.46">28130 7908 11055 0,'3'0'976'0,"-1"0"-784"0,0 0-192 0,1 0 0 15,0 0 3904-15,0 0 752 0,0 0 144 0,5 0 16 0,5 0-1712 0,-13 0-352 16,41-3-64-16,-41 3 0 0,46-2-1120 0,-46 2-224 16,53-2-32-16,-53 2-16 0,52-5-752 0,-27 2-160 15,4 1-16-15,-29 2-16 0,53-5-96 0,-53 5 0 16,48-4-16-16,-28 1 0 0,-20 3-240 0,41-2 144 16,-41 2-144-16,0 0 128 0,47 0-320 0,-35 0-80 15,-3 1-16-15,-3 0-19472 0</inkml:trace>
  <inkml:trace contextRef="#ctx0" brushRef="#br0" timeOffset="50442.9">28813 7617 29487 0,'0'-3'1296'0,"0"1"288"0,1 2-1264 0,-1 0-320 16,1 0 0-16,-1 2 0 0,2-1 720 0,-1 3 96 0,2 3 16 0,1 3 0 0,-4-10 1216 0,0 0 240 16,0 0 48-16,17 72 16 0,-17-72-1616 0,7 48-320 15,-7-48-64-15,5 54-16 0,-5-54-144 0,4 54-48 16,-4-54 0-16,4 51 0 0,-4-51-144 0,0 0 128 16,9 60-128-16,-9-60 128 0,0 0-128 0,7 50 160 15,-5-37-160-15,1-4 160 16,-1-1-160-16,-1-1 128 0,-1-2-128 0,-1-1 128 0,-1 1-128 0,1-2 128 15,-2-2-128-15,0 0 128 0,-1-1-128 0,0 0 0 16,0-1 0-16,1 0 0 16,-2-1 192-16,1-2-64 0,1-2 0 0,1 1 0 15,-1-2 96-15,1-3 16 0,2 1 0 0,0-2 0 0,3 0-48 0,-1-1 0 0,2 1 0 0,0 0 0 16,3-1-192-16,0 1 176 0,0 1-176 0,2 2 160 31,-2-1-160-31,1 2 0 0,2 0 0 0,-1 3 0 16,-1 0 0-16,1 1 0 0,-1 1 0 0,-1 4 0 0,2-1 0 0,-2 2 0 15,1 1 0-15,-1 2 0 0,-7-6 0 0,0 0 0 16,0 0 0-16,0 0 0 0,0 0-144 0,41 59 144 0,-41-59 0 0,0 0 0 0,0 0-176 0,0 0 176 31,40 53-160-31,-40-53 160 0,0 0-192 0,0 0 192 16,0 0-208-16,0 0 80 0,62 26 128 0,-62-26 0 16,0 0-144-16,0 0 144 0,52 0 0 0,-38-2 0 15,-14 2 0-15,31-8 0 0,-14 4 0 0,-1 0 0 16,-1 0 0-16,-1-3 0 0,-1 2 192 0,0-2-32 15,-2-1-16-15,-1-1 0 0,0 1 64 0,-2-3 16 16,1-1 0-16,-3 1 0 0,-1 0 112 0,-1-3 32 16,-1 1 0-16,-3-1 0 0,0 1-48 0,-3 0 0 15,-1 2 0-15,0 1 0 0,-2 2-160 0,-1 2-32 0,-1 2-128 0,-1 1 192 16,-1 3-192-16,1 1 128 16,-3 5-128-16,2 0 0 0,0 2 0 0,-1 2 0 0,3 3 0 0,-1 1 0 15,2 0 0-15,2 3 0 0,0 1-128 0,2 2 128 16,3-20 0-16,0 0 0 0,8 58-128 0,-8-58 128 15,0 0 0-15,29 52 0 0,-29-52 0 0,0 0 0 16,47 46 0-16,-47-46-128 0,0 0 128 0,55 32 0 16,-55-32 0-16,0 0 0 0,56 13 0 0,-56-13 144 15,0 0-144-15,55-2 0 0,-36-1 144 0,-1-1-144 16,2-1-224-16,-2-2-112 0,1 1-32 0,-4 0-14016 16,1 1-2800-16</inkml:trace>
  <inkml:trace contextRef="#ctx0" brushRef="#br0" timeOffset="51814.78">14387 9255 2751 0,'3'-4'256'0,"-2"3"-256"0,0-1 0 0,1 2 0 16,-1 2 3120-16,1-1 576 0,0 2 112 0,1 3 32 0,0 3-1280 0,-3-9-256 0,0 0-64 0,19 54 0 0,-19-54-256 0,14 44-48 16,-14-44-16-16,14 48 0 0,-14-48-896 0,12 45-176 15,-12-45-32-15,15 41-16 0,-15-41-288 0,0 0-48 16,21 50-16-16,-17-38 0 0,2 1 0 0,-2-2 0 15,-1-1 0-15,0-1 0 0,-1-2-64 0,0-2 0 16,-1 0-16-16,-1-2 0 0,2-2-16 0,-4-1 0 16,2 0 0-16,-1-3 0 0,1 0 32 0,-3-1 16 15,2-3 0-15,-1 0 0 0,1-2 0 0,-1 1 0 16,1-3 0-16,1-2 0 0,-1 2-48 0,1-2-16 16,0-3 0-16,1 1 0 0,2-4-128 0,0-2-16 0,1 0-16 0,1-2 0 15,3 2-176-15,1-1 0 16,1 2 144-16,2 3-144 0,-1 3 0 0,0 3 0 15,0 2 0-15,-1 3 0 0,2 4 0 0,-2 0 0 0,-10 2-144 0,0 0 144 16,0 0-176-16,0 0 48 0,0 0 0 0,59 55 0 16,-59-55 0-16,0 0 0 0,28 60 0 0,-28-60 0 15,14 41 128-15,-14-41-192 0,14 41 192 0,-14-41-192 16,0 0 192-16,17 50 0 0,-12-37-144 0,-3-3 144 16,1-2 0-16,-1-2 0 0,-2 0 0 0,0-2 0 15,-2-1 0-15,1-2 0 0,2-1 128 0,-2-1-128 16,-1-1 288-16,1 0-32 0,0-1 0 0,-1-3 0 15,1-1 16-15,1 0 0 0,-2-1 0 0,2-2 0 0,0 0-48 0,2-3-16 16,-2 0 0-16,1-1 0 16,2-3-80-16,0-1-128 0,1-2 176 0,2-3-176 0,-1-1 144 0,2 2-144 15,2-1 0-15,-1 2 144 0,2 3-144 0,0 2 0 16,0 5 0-16,0 1 0 16,-2 4 0-16,1 2-176 0,-1 4 176 0,-8 0-192 0,0 0 32 0,0 0 0 0,0 0 0 0,0 0 0 15,53 45 16-15,-53-45 0 0,0 0 0 0,26 47 0 16,-26-47 144-16,0 0 0 15,29 58-144-15,-29-58 144 0,0 0 0 0,18 49 0 16,-12-33-144-16,-2-2 144 0,2 1 0 0,-1 0 0 0,-5-15 0 0,0 0 0 16,0 0-176-16,0 0-16 15,29 48-16-15,-24-44 0 16,1-1-320-16,-1 0-64 0,3-3-16 0,-1 0 0 0,0-2-1360 0,0-1-272 16</inkml:trace>
  <inkml:trace contextRef="#ctx0" brushRef="#br0" timeOffset="52275.59">15254 9561 2751 0,'0'0'128'0,"0"0"16"0,0 0-144 0,0 0 0 0,0 0 0 0,0 0 0 0,0 0 1920 0,43-10 368 0,-34 4 64 0,4-1 16 0,0-3 1152 0,-2 2 224 16,0-2 48-16,-1 0 16 16,-1 0-592-16,-2 0-112 0,0 0-32 0,-3 0 0 0,-1 0-1248 0,-2 2-256 15,-1-3-48-15,-1 1-16 0,-2-2-704 0,-1 2-144 16,-2 1-16-16,-1-1-16 15,-1 3-96-15,-2-2-16 0,-1 4 0 0,-2 0 0 0,0 2-112 16,-1 2-16-16,-2 1-16 0,0 1 0 0,0 2-224 0,-1 2-144 0,0-1 192 16,3 3-192-1,0 0 0-15,3 1 0 0,1-1 0 0,3 3 0 16,2 3-128-16,2-2 128 0,2 1-208 0,1-1 80 16,1 0-160-16,2 2-32 0,-3-13 0 0,0 0 0 0,0 0-16 0,0 0-16 15,44 55 0-15,-44-55 0 0,0 0 96 0,0 0 32 16,0 0 0-16,0 0 0 0,68 16 224 0,-58-18 0 15,0-2 0-15,1-2-144 0,-3 2 144 0,2-3 128 16,-1 0-128-16,-2 0 176 0,0 1 48 0,-1-1 16 0,-1 1 0 0,-1 1 0 0,-1-1 128 0,-1 3 16 16,1 1 16-16,-3-1 0 15,1 3-16-15,-1-2 0 16,1 4 0-16,1-1 0 0,-1 2-144 0,2 1-48 16,1 2 0-16,1-1 0 0,-1 1-192 0,-4-6 0 0,0 0 128 0,0 0-128 0,0 0 0 0,0 0 0 15,0 0 0-15,52 44 0 0,-45-41 0 0,0-2 0 16,2 1-160-16,-2-2 160 15,0-2-512-15,-2-1 0 0,1-1-16 0,0 1 0 32,-1-1-368-32,1 0-80 0,0 0-16 0,-2-1-18448 0</inkml:trace>
  <inkml:trace contextRef="#ctx0" brushRef="#br0" timeOffset="52633.14">15617 9344 24879 0,'0'-4'1088'0,"0"3"256"0,0-1-1088 0,0 1-256 16,0-1 0-16,0 2 0 0,0 0 2432 0,0 2 416 0,0 1 96 0,2 2 0 0,-1 2-976 0,2 3-208 0,1 3-32 0,-1 0-16 0,0 2-1072 0,0 1-224 15,-1-1-32-15,1 1-16 0,1-2-224 0,-1 0-144 16,2 0 192-16,-4-1-192 0,2-2 128 0,-2 1-128 16,2-4 0-16,-2 1 0 0,1-1 0 0,-1-2 0 15,-1-2 0-15,0-1 0 0,0 0 0 0,0-2 0 16,0-1 0-16,0 0 0 0,-1-1 0 0,-2-1 0 15,2-1 0-15,-2 1 0 0,0-3 128 0,2 0-128 16,-2-1 192-16,0 0-192 0,1-1 336 0,1 0-32 16,0-1-16-16,1-1 0 0,-2 1 16 0,2-2 0 15,2 1 0-15,0 2 0 0,0 0 0 0,-1 2 0 16,2-1 0-16,1 0 0 0,2 2-96 0,0 1-16 0,1 2 0 0,0-2 0 16,1 3-64-16,1-1-128 0,-1 1 176 0,2-2-176 15,0 2 128-15,1 0-128 0,1 0 0 0,-1-1 0 16,0-1 0-16,0 0-176 0,1-1 32 0,-1 0 0 15,-1 0-624-15,0 0-112 16,0 0-16-16,-2 1-12656 0,-1 0-2512 0</inkml:trace>
  <inkml:trace contextRef="#ctx0" brushRef="#br0" timeOffset="52894.06">16000 9188 28559 0,'-1'-19'1264'0,"-1"9"272"0,1 0-1232 0,1 3-304 15,0 3 0-15,0 1 0 0,0 0 2560 0,0-2 464 16,0-2 96-16,1-2 16 0,-1 4-1536 0,2 0-320 16,-1 4-48-16,2 4-16 15,-2 2-512-15,2 5-128 0,-3-10 0 0,0 0-16 0,10 50-208 0,-10-50-32 16,7 45-16-16,-7-45 0 16,9 48-128-16,-9-48-32 0,8 48 0 0,-8-48 0 0,11 57-144 0,-11-57 0 15,12 48 0-15,-12-48 0 0,9 41 0 0,-9-41 0 0,0 0-144 0,13 50 144 31,-10-37-512-31,0-2 16 0,0-1 0 0,-2-3 0 16,2 0-288-16,-2-2-64 0,1-2-16 0,-1-2 0 16,1-1-1184-16,0-1-224 0</inkml:trace>
  <inkml:trace contextRef="#ctx0" brushRef="#br0" timeOffset="53514.11">16308 9224 20271 0,'1'-1'1792'0,"1"-1"-1424"0,-1 1-368 0,-1 1 0 0,0 0 2528 0,2 0 432 16,-1-1 96-16,-1 1 16 0,1 1-128 0,-2 3 0 16,-2 3-16-16,-1 2 0 0,-3 2-1856 0,-3 3-368 15,-3 0-80-15,-2 2-16 0,-1 1-240 0,1-2-48 16,-1 2-16-16,1-2 0 16,0-3-304-16,4-2 0 0,1 0 0 0,3-2 0 15,0-2-368-15,2-2-80 0,2 1 0 0,0-4-16 16,0 2 48-16,0-3 16 0,0 0 0 0,2 0 0 15,1 0-16-15,0-2 0 0,1 2 0 0,1-1 0 16,1 0-64-16,2-1-16 0,0 1 0 0,0-2 0 0,2 2 160 16,0 1 16-16,0-2 16 0,2 2 0 15,-2 2 304-15,0-1 0 0,1 2 128 0,-8-3-128 16,0 0 512-16,0 0 16 0,0 0 0 0,0 0 0 16,0 0 0-16,47 48 0 0,-40-40 0 0,-1 2 0 0,-6-10-80 0,0 0 0 15,0 0-16-15,0 0 0 0,38 48-128 0,-38-48-32 16,0 0 0-16,0 0 0 0,0 0-80 0,0 0 0 0,0 0-16 0,61 40 0 15,-61-40-176-15,0 0 160 0,0 0-160 0,0 0 160 16,0 0-160-16,60 10 0 0,-60-10 0 0,0 0 0 16,0 0 0-16,0 0 0 15,58-3 0-15,-58 3 0 0,0 0-160 0,0 0 160 16,0 0-208-16,58-7 80 0,-58 7 0 0,0 0 0 16,34-12 0-16,-25 7 0 0,0-2 128 0,1 0 0 15,0-2-144-15,-3-1 144 0,0 0 0 0,-1 1 0 16,-2-3 0-16,-1 0 0 0,-1-3 288 0,-4 3-32 15,1-2 0-15,-4 1 0 0,1 3-16 0,-3 0-16 16,-3 2 0-16,0 2 0 0,-1 2-96 0,-2 1-128 16,2 3 176-16,0 1-176 0,1 2 128 0,1 1-128 15,1 5 0-15,1-1 0 0,3 4 160 0,-1 0-160 0,4 0 128 0,1 0-128 16,3 1 0-16,0 1 0 0,-3-14 0 0,0 0 0 16,0 0 0-16,39 52 0 0,-39-52 0 0,0 0 0 15,0 0 0-15,64 32-144 0,-64-32 144 0,0 0 0 16,0 0-192-16,65 8 64 0,-65-8 128 0,0 0-208 15,49-6-240-15,-49 6-32 0,0 0-16 0,44-14 0 16,-28 9-528-16,-1-2-128 0</inkml:trace>
  <inkml:trace contextRef="#ctx0" brushRef="#br0" timeOffset="53777.97">16939 8870 42383 0,'0'0'3776'0,"-1"1"-3024"0,1 2-608 0,0 0-144 0,0 0 224 0,1 2 16 0,-1 5 0 0,2 6 0 16,-2-16 528-16,7 59 96 15,-1-15 32-15,1 5 0 0,0 5-176 0,0 1-16 0,-2 3-16 0,1-4 0 16,0-1-432-16,-1-5-64 0,2-4-32 0,-7-44 0 16,15 72-160-16,-15-72 0 0,15 55 0 0,-15-55 0 15,0 0 0-15,28 62 0 0,-28-62-128 0,0 0 128 16,0 0-320-16,40 46 16 15,-40-46 0-15,0 0 0 0,0 0-272 0,0 0-64 0,0 0-16 16,0 0 0-16,39-14-432 0,-37 2-96 0,-1-2-16 0,-2-1-17984 16</inkml:trace>
  <inkml:trace contextRef="#ctx0" brushRef="#br0" timeOffset="53942.27">16749 9315 29487 0,'0'0'2624'0,"0"-2"-2112"15,0 1-512-15,3 1 0 0,-1 0 2800 0,0-2 448 16,2 2 80-16,3-1 32 0,-7 1-1936 0,0 0-384 16,48-13-80-16,-48 13 0 0,38-12-208 0,-38 12-48 15,33-12 0-15,-33 12 0 0,0 0-576 0,41-8-128 0,-41 8 0 0,0 0 0 32,0 0-944-32,0 0-176 0</inkml:trace>
  <inkml:trace contextRef="#ctx0" brushRef="#br0" timeOffset="54555.17">18248 9272 1839 0,'1'-1'160'0,"-1"1"-160"0,1 1 0 15,2 1 0-15,0-1 6624 0,1 1 1296 0,0 2 256 0,-4-4 48 0,0 0-5760 0,0 0-1152 0,50 48-224 0,-50-48-64 0,0 0 0 0,51 62-16 16,-51-62 0-16,0 0 0 0,44 55-720 0,-44-55-144 16,0 0-16-16,0 0-128 0,48 47 128 0,-48-47-128 15,0 0 0-15,0 0 0 0,0 0 384 0,0 0-48 16,0 0 0-16,0 0 0 0,62 8 112 0,-57-13 32 16,1-3 0-16,-2-1 0 0,2-3 160 0,1-2 48 15,0 0 0-15,0-3 0 0,2 2-48 0,-1-2-16 16,-1-2 0-16,2 2 0 0,-4 0-96 0,2 0-16 15,-1-2 0-15,0-1 0 0,-1 1-112 0,0 1-16 0,-1 3-16 16,0 0 0-16,0 3-240 0,-1 2-128 0,0 3 160 16,-2 0-160-1,2 4-288-15,-1 0-160 0,-1 3-16 0,0 1-16 16,2 4-784-16,0-1-144 0,0 2-48 0,0 1-18752 0</inkml:trace>
  <inkml:trace contextRef="#ctx0" brushRef="#br0" timeOffset="55022.73">18889 9520 7359 0,'6'2'656'0,"-2"-2"-528"0,3 0-128 0,-3-1 0 0,-1 0 4064 0,-2-1 784 16,1 1 144-16,3-2 48 0,2-3-640 0,5-2-128 16,-1-4-32-16,0 0 0 0,-1-1-2576 0,-1-1-528 15,-1 0-112-15,-4 0 0 0,-1 1-336 0,-1-1-64 16,-2 1-16-16,-3 2 0 0,-1 0-208 0,-3-1-32 15,-2 1-16-15,-1 1 0 0,-1 2-224 0,-2 0-128 16,-1 3 128-16,-2 2-128 0,1 2 0 0,-1 1-192 0,1 4 32 0,-1 0 0 16,4 2-144-16,-3 2-16 15,3 3-16-15,0 1 0 16,3 2-112-16,0 0 0 0,3-1-16 0,2 1 0 0,1 1 80 0,2 2 0 16,2 2 16-16,-1-19 0 0,0 0-16 0,17 46-16 0,-17-46 0 15,0 0 0 1,0 0-48-16,0 0 0 0,60 41 0 0,-60-41 0 0,0 0 144 0,0 0 32 0,55-7 0 0,-43 2 0 15,0-2 272-15,-1-2 0 0,2-1 0 0,-2-1 0 16,-1 1 272-16,0 0 112 16,0-1 32-16,-2 0 0 0,-1 1 32 0,0-2 0 0,-1 2 0 15,-3 2 0-15,1 2 16 0,-3 1 16 0,1 0 0 16,-1 1 0-16,-1 3-160 0,2-1-16 0,-2 2-16 0,1 2 0 0,1 2-288 0,-1 2 0 16,0 1 0-16,2 1 0 0,3 1-144 0,-1-1-144 15,0-1-32-15,2 0 0 31,-7-7-320-31,0 0-64 0,0 0 0 0,0 0-11920 0,0 0-2384 0</inkml:trace>
  <inkml:trace contextRef="#ctx0" brushRef="#br0" timeOffset="55814.58">19317 9034 35935 0,'-3'-10'3200'0,"0"0"-2560"0,2 4-512 0,1 5-128 0,-2-1 1120 0,1-1 208 0,0-4 32 0,-4-2 16 15,1-4-288-15,-2 3-48 0,1 3-16 0,1 5 0 16,-1 8-384-16,1 4-64 0,1 4-32 0,2 6 0 16,1 4-368-16,1 6-176 0,4 3 160 0,-1 4-160 15,3 1 0-15,-7-38 0 0,15 81 0 0,-15-81 0 0,16 71 0 0,-16-71-192 16,21 69 16-16,-21-69 0 16,26 59-352-16,-26-59-80 0,0 0-16 0,45 59 0 31,-45-59 0-31,0 0 0 0,0 0 0 0,72 33 0 15,-72-33-128-15,0 0-16 0,48-3-16 0,-34-3 0 0,0 1-96 0,0-4-16 0,-1-1 0 0,0 1 0 16,-2-1 432-16,-1-2 80 0,-2 0 0 16,1-1 16-16,-2 0 848 0,-3-2 160 0,-1-1 48 15,-2 1 0-15,-1 0 400 0,0 4 96 16,0 1 16-16,-1 2 0 0,-1 2-432 0,0 0-64 16,-1 4-32-16,0 2 0 0,0 0-160 0,0 2-48 0,0 4 0 15,-1 1 0-15,1 3-304 0,2 1-160 0,0 1 160 0,2 0-160 16,0 1 0-16,1 1 0 0,-2-14 0 0,0 0-160 15,0 0-96-15,21 50 0 0,-21-50-16 0,0 0 0 16,0 0-48-16,0 0-16 0,0 0 0 0,61 46 0 16,-61-46 112-16,0 0 32 0,0 0 0 0,0 0 0 15,59-4 192-15,-48 0 0 0,2-2-160 0,-2-1 160 16,1 0 0-16,-2-1 0 0,0-1 0 0,-1-1 0 16,0 0 240-16,-2-1 16 0,0 0 0 0,-4-2 0 15,0 2 240-15,-2-2 48 0,0 0 16 0,-2 1 0 16,0-1 48-16,-1 2 16 0,-1 1 0 0,1 0 0 15,-3 3-64-15,3 1-16 0,-1 3 0 0,1 0 0 0,1 3-208 0,-2 0-32 16,3 3-16-16,-1 1 0 0,1 4-288 0,0 0 0 16,0 3 0-16,1 2 0 0,-1-13-208 0,0 0 0 15,10 49 0-15,-10-49 0 0,0 0-80 0,17 54-16 16,-17-54 0-16,0 0 0 16,28 52-80-16,-28-52-32 0,0 0 0 0,0 0 0 0,61 43 160 0,-61-43 16 15,0 0 16-15,0 0 0 0,73 11 80 0,-73-11 16 16,0 0 0-16,54-13 0 0,-54 13 128 0,31-12-128 15,-17 5 128-15,0 0-128 0,-2-1 128 0,0 0 0 0,0 1 0 16,-1-3 0-16,-1 0 0 0,-2 0 176 0,1-1-176 16,-2-2 192-16,-1-1 80 0,-4 0 32 0,0-3 0 15,-2-1 0-15,0-1 240 0,-3 0 48 16,-3-1 16-16,1 0 0 0,-2 3-208 0,-2 1-32 16,1 4-16-16,-2 2 0 0,0 3-128 0,-1 3-32 0,2 4 0 0,1 1 0 15,2 5-32-15,0-1-16 0,2 4 0 0,0 3 0 16,1 3-144-16,3 3 0 0,0-18 0 0,6 37 0 15,-6-37 0-15,0 0 0 0,19 53 0 0,-19-53 0 0,0 0-144 0,30 50 144 16,-30-50 0-16,0 0 0 0,0 0-160 0,48 51 160 16,-48-51-128-16,0 0 128 15,0 0-336-15,0 0 16 0,68 27 0 0,-68-27 0 16,0 0-640-16,0 0-128 0,55 0-32 0,-55 0-19984 0</inkml:trace>
  <inkml:trace contextRef="#ctx0" brushRef="#br0" timeOffset="56513.81">21799 8892 8287 0,'-3'-4'736'0,"0"3"-592"0,0 1-144 0,3 1 0 0,2 0 5088 0,-1 4 992 0,1 0 192 0,-2-5 32 0,0 0-4496 16,5 53-896-16,-5-53-176 0,7 75-32 16,-2-33 512-16,0 0 128 0,1 1 0 0,0-1 16 0,-2-2-800 0,-4-40-176 15,14 73-16-15,-14-73-16 16,18 64-352-16,-18-64 0 0,24 49 0 0,-24-49 0 0,0 0 0 0,44 48 0 0,-44-48-176 0,0 0 176 15,0 0 0-15,71 28 0 16,-71-28-128-16,0 0 128 16,58-5 0-16,-39-1 0 0,0-2 0 0,-2-2 0 15,-2 1 192-15,-1-2-64 0,1 0 0 0,-3-2-128 0,-2 0 416 0,-1 0-32 16,-4 1 0-16,0 0 0 0,-3 1 0 0,-2 0 0 16,0 1 0-16,-2 1 0 0,0 2 0 0,-2 0-16 15,0 5 0-15,-2 0 0 0,-1 2 64 0,1 3 16 16,1 1 0-16,0 3 0 0,1 2-272 0,1-1-48 15,2 5-128-15,2 1 192 16,-1-14-192-16,0 0 0 0,19 49 0 0,-19-49 0 0,0 0-384 0,0 0 48 16,60 58 0-16,-60-58 0 0,0 0 64 0,63 29 16 15,-63-29 0-15,0 0 0 0,67 7 256 0,-67-7 0 0,41-7 0 0,-22 0 0 16,-1 0 0-16,-2-1 320 0,-2 0-32 16,-4 0-16-16,-2 0 208 0,-2 0 32 0,-2-2 16 0,-4 0 0 15,1 0 80-15,-3-2 16 0,-3-1 0 0,-2 0 0 16,-3-1-128-16,-2 1-32 0,-1 1 0 0,-3-1 0 15,1 0-272-15,-3 0-48 0,1 2-16 0,-2 1 0 16,-1 0-704 0,-1 2-128-16,-3 1-48 0,-1 1-13856 0,-1 2-2784 0</inkml:trace>
  <inkml:trace contextRef="#ctx0" brushRef="#br0" timeOffset="56724.87">21581 9279 38703 0,'14'-4'3440'0,"-14"4"-2752"0,0 0-560 15,43-10-128-15,-32 7 496 0,-11 3 64 0,65-18 16 0,0 0 0 0,14-6 192 0,3 0 32 16,-4 2 16-16,-13 4 0 0,-10 4-560 0,-11 4-128 16,-6 3 0-16,-38 7-128 15,55-7-528-15,-55 7-224 0</inkml:trace>
  <inkml:trace contextRef="#ctx0" brushRef="#br0" timeOffset="57573.8">23076 8764 31327 0,'1'1'2784'0,"2"1"-2224"0,0 0-560 0,-2 0 0 0,1 1 0 0,1 2-176 16,-3-5 0-16,0 0 0 0,0 0 2048 0,31 81 416 16,-31-81 80-16,22 70 0 0,-22-70-1184 0,23 74-240 15,-23-74-48-15,21 76-16 16,-21-76-448-16,21 75-96 0,-21-75-16 0,20 66 0 15,-20-66-320-15,18 53 128 0,-18-53-128 0,0 0 0 0,33 63 0 0,-33-63 0 0,0 0 0 0,0 0 0 16,0 0 0-16,34 54-128 0,-33-48 128 0,1-4 0 16,-2 1 0-16,-3-1-160 0,0-2 160 0,-1-2 0 15,-2 1-224-15,-1-1 64 0,-1-2 16 0,-2-1 0 16,-2-1 144-16,1-3 0 16,-2 0 0-16,2-3 0 0,1 0 0 0,2-1 0 15,1-1 0-15,2 0 0 0,3-2 0 0,0 2 176 0,4-2-48 0,0 2 0 16,4 2-128-16,3 2 0 0,-1 1 0 0,3 1 0 0,3 3 0 0,1 1 0 31,-15 4 0-31,0 0-176 0,0 0 48 0,65 7 0 0,-65-7 0 0,0 0 0 16,63 29 128-16,-63-29-192 0,0 0 192 0,55 36-192 15,-55-36 192-15,0 0 0 16,0 0-144-16,43 54 144 0,-43-54 0 0,0 0 0 16,0 0 0-16,0 0 0 0,7 52 0 0,-12-43 0 15,0-2 0-15,-2 0 0 0,-2 0 0 0,1 0 0 16,-2-1 0-16,1-1 128 0,0-1-128 0,0-1 0 0,2 2 0 15,0-3 0-15,3 0 0 0,-1-1 0 0,1 1 0 0,1-2 0 16,2 1-304-16,0-1-32 0,1 0-16 0,0 0 0 31,1 0-656-31,2 1-128 0,1-1-16 0,0 2-16 16,2-1-48-16,1-1 0 0,-7 0 0 0,0 0 0 16,0 0 640-16,0 0 128 0,54 3 32 0,-54-3 0 0,0 0 928 0,42-3 176 0,-42 3 32 0,0 0 16 15,49-7 544-15,-49 7 128 0,37-11 0 0,-17 4 16 16,0 0-448-16,0 0-80 0,-2-2-32 0,0 2 0 15,-1 0-400-15,-1-1-80 0,1 1 0 0,-2-2-16 0,-1 1-64 16,0 1-16-16,-1-1 0 0,-1 0 0 16,-3 1-80-16,1-2-16 0,-3 1 0 0,-2-2 0 0,-1 2 0 15,-3-2 0-15,-1-2 0 0,-4 1 0 0,0 0-16 0,-2 0-16 16,-2 1 0-16,-2 0 0 0,0 3-160 0,-3 0 192 16,0 1-192-16,-1 3 192 0,-1 2-192 0,1 2 0 15,-2 3 144-15,2 5-144 0,1 2 160 0,3 2-32 16,0 2-128-16,2 2 192 0,2 2-192 0,4-1 0 0,2-18 0 15,1 38 0-15,-1-38 0 0,0 0 0 0,14 54 0 0,-14-54 0 16,0 0 0-16,0 0 0 0,44 56 0 0,-44-56 0 16,0 0 0-16,0 0 0 15,0 0 0-15,72 33 0 0,-72-33-304 0,0 0 48 0,51 1 16 0,-51-1 0 32,0 0-560-32,48-4-112 0,-34 3-32 0,-3-1-18512 0</inkml:trace>
  <inkml:trace contextRef="#ctx0" brushRef="#br0" timeOffset="58678.87">25535 9069 6447 0,'-4'-2'576'0,"3"2"-576"0,-1 0 0 0,2 2 0 0,0 1 5696 0,0 0 1024 0,2 1 192 0,-2 3 64 0,0 7-4800 0,0 4-944 16,-2 6-192-16,1 3-32 0,-1 1 352 0,0 1 80 0,2-1 16 0,-2-1 0 16,1-2-1008-16,-1-1-192 15,2-1-32-15,0-3-16 0,2-2-48 16,-2-2-16-16,1-1 0 0,-1-2 0 0,2-3-144 0,-1 0 128 0,0-1-128 0,-1 0 128 15,0-2-128-15,0 0-176 0,0 0 48 0,-1-3 0 16,1 2-1360-16,-1-3-272 16</inkml:trace>
  <inkml:trace contextRef="#ctx0" brushRef="#br0" timeOffset="59124.39">26023 9152 27647 0,'1'-3'2448'0,"-1"-1"-1952"15,2 1-496-15,-2 1 0 0,-2 0 1056 0,1-2 112 16,-1-3 32-16,1-4 0 0,-2-5 1184 0,-1-2 240 16,-2 1 64-16,-1 3 0 0,-1 2-1808 0,-2 2-368 0,0 3-64 0,-3 3 0 15,0 4-176-15,-1 1-16 0,-1 5-16 0,-1 3 0 16,2 3-240-16,0 1 176 0,1 3-176 0,1 0 160 31,0 3-160-31,4 1 0 0,2-1 0 0,2 0 0 16,4-2-144-16,0-17-16 0,0 0 0 0,0 0 0 31,30 52-256-31,-30-52-48 0,0 0-16 0,0 0 0 0,60 21 224 0,-60-21 32 0,0 0 16 0,48-10 0 16,-35 5 208-16,0-2 0 0,-1-2 0 0,-2-1 0 15,0 2 272-15,-1-2-48 0,-1 0-16 0,-2 0 0 0,-1 2 112 16,-2-1 32-16,0 2 0 0,0 0 0 0,-3 3 160 0,0 0 16 15,0 2 16-15,-1 2 0 0,-1 0 0 0,1 3 0 16,-4 1 0-16,4 3 0 0,-2 5-160 0,-1 3-16 16,1 3-16-16,-1 4 0 0,1 2-224 0,0 1-128 15,-1 2 160-15,1 1-160 0,0-1 0 0,2 1 128 16,0 1-128-16,-1-3 0 0,2-2 0 0,-1 0 0 16,1-2 0-16,0-3 0 0,0 0 0 0,0-4 0 0,1-2 0 15,1-3 0-15,-1-2 0 0,2-1 0 16,0-4-144-16,1 0 144 15,-1-2-768-15,1-2-48 0,2-3-16 0,-1-2 0 16,2-1-448-16,0 0-112 0</inkml:trace>
  <inkml:trace contextRef="#ctx0" brushRef="#br0" timeOffset="59489.58">26216 9179 7359 0,'0'-4'656'0,"0"1"-528"0,2 2-128 0,0-1 0 0,1 1 5968 0,0-1 1168 0,0 1 224 0,3-2 64 0,5-3-4320 0,4 1-864 16,5-4-160-16,6-1-32 0,-1 1-1008 0,0-3-192 15,1 2-32-15,-2 2-16 0,-3-1-352 0,-1 2-80 16,-2 0-16-16,-2 3 0 0,-5 1-96 0,-1 2 0 16,-2-1-16-16,-2 2 0 0,-2 2-112 0,-1 2 0 15,-1 0-128-15,-1 2 192 0,-1 2-64 0,-1 1 0 16,-1 2-128-16,-2 3 192 0,1 0-192 0,-1 2 176 15,-2 1-176-15,1 1 160 0,0-1-32 0,0 0-128 0,-1 3 192 16,0 0-64-16,2 1-128 0,1-1 160 16,1 1-160-16,-1-3 160 0,3-1-160 0,-2-1 0 0,2-1 0 0,2-2 0 15,-1 1 0-15,1-3 128 0,-1-1-128 0,0-1 0 16,1-2 0-16,-1 0 128 0,1-3-128 0,-2 0 0 16,1-1 0-16,0-1 0 0,1-1-224 0,-2-1 80 15,1-1-560-15,1-1-128 16,-2-1 0-16,0-1-16 0,0 0-432 0,-2-2-64 0,2-1-32 15,-3 0-17248-15</inkml:trace>
  <inkml:trace contextRef="#ctx0" brushRef="#br0" timeOffset="59678.84">26291 9303 5519 0,'-6'-1'496'0,"4"0"-496"0,0-1 0 0,2 1 0 0,2 1 5488 0,-2 0 992 16,1 0 208-16,3 0 32 0,2 0-2720 0,1-2-544 15,-7 2-128-15,0 0 0 16,0 0-1856-16,59 0-384 0,-59 0-64 0,0 0 0 0,60 2-304 0,-60-2-48 15,0 0-16-15,66 1 0 0,-66-1-448 0,0 0-80 0,52 0-128 0,-52 0 176 32,0 0-640-32,0 0-128 0,0 0-32 0,60 3-13232 0,-60-3-2656 15</inkml:trace>
  <inkml:trace contextRef="#ctx0" brushRef="#br0" timeOffset="60728.03">24946 8962 23039 0,'-1'1'2048'0,"-1"2"-1648"0,2 1-400 0,0 0 0 0,0 2 656 0,-1 2 48 0,0 6 16 0,-1 9 0 0,-1 10 1312 0,2 8 256 16,0 1 48-16,-1-1 16 0,2 0-752 0,0-3-128 16,2-3-48-16,0 1 0 0,1-4-752 0,-3-32-160 15,13 57-16-15,-13-57-16 0,0 0-272 0,23 62-48 16,-23-62-16-16,0 0 0 16,0 0-144-16,26 51 0 0,-21-44 0 0,0-2 128 15,-1 0-448-15,1-3-80 0,0 0-32 0,0-4-17616 0</inkml:trace>
  <inkml:trace contextRef="#ctx0" brushRef="#br0" timeOffset="60981.31">25071 8912 19343 0,'-7'6'1728'0,"2"-2"-1392"0,4 2-336 0,-1-1 0 0,4 1 2112 0,-2 0 368 16,1-1 64-16,1 8 16 0,-2-13-704 0,7 55-128 16,-7-55-16-16,12 72-16 0,-12-72 0 0,10 72 0 15,-10-72 0-15,9 71 0 0,-9-71-1152 0,5 63-224 16,-5-63-64-16,5 57 0 0,-5-57-256 0,5 49 128 16,-5-49-128-16,6 40 0 0,-6-40 0 0,0 0 0 15,0 0-192-15,17 49 48 16,-13-42-1136-16,0-1-208 0,-1-3-48 0,2-2-15328 0</inkml:trace>
  <inkml:trace contextRef="#ctx0" brushRef="#br0" timeOffset="61314.59">25096 8943 22111 0,'-13'-10'1968'0,"5"6"-1584"0,-1 0-384 0,2 2 0 16,3 2 2128-16,0 0 352 0,-3 2 64 0,-5 1 16 15,-6 2 64-15,-9 5 32 0,-4 3 0 0,-3 2 0 16,2 5-1664-16,2 0-336 0,3 3-64 0,6-2-16 16,3 0-384-16,5 0-64 0,6 0-128 0,6 1 176 0,1-22-176 0,0 0 0 15,32 57 0-15,-32-57 0 0,0 0-224 16,81 48 32-16,-81-48 0 0,74 27 0 0,-74-27-16 0,91 27 0 16,-91-27 0-16,82 28 0 0,-82-28 208 0,69 29-192 15,-69-29 192-15,0 0-192 16,71 45 192-16,-71-45 0 0,0 0 0 0,0 0 0 0,0 0 0 0,18 61 0 15,-29-49 0-15,-5 0 0 0,-4 0 128 0,-2 1 64 16,-7-2 0-16,-2 4 16 16,-3-4 96-16,-2-1 16 0,-1 0 0 0,0-2 0 0,2-2 80 0,4-1 32 15,4-2 0-15,2 0 0 0,3-2-560 0,4-2-128 16,4 1 0-16,1-3-12880 16,6 3-2576-16</inkml:trace>
  <inkml:trace contextRef="#ctx0" brushRef="#br0" timeOffset="61984.17">26988 9053 23039 0,'0'0'2048'16,"0"0"-1648"-16,1 0-400 0,-1 0 0 0,1 2 1088 0,-1-1 144 0,0 3 32 0,2 2 0 0,-2 5 1232 0,0 6 256 0,-2 5 64 0,0 2 0 16,-1 1-1472-16,0 2-272 0,0 0-64 0,0 1-16 15,2 0-656-15,-2-2-128 0,0-2-16 0,2 0-16 16,-2-3-176-16,0-1 0 0,0-2 0 0,0-3 128 0,1 0-128 0,-1-3 0 16,0-2 0-16,0 0 0 15,-1-3-448-15,1-3-128 0,-1 1-32 0,1-4-17472 16</inkml:trace>
  <inkml:trace contextRef="#ctx0" brushRef="#br0" timeOffset="62253.97">27240 9075 14735 0,'10'-8'1312'0,"-5"4"-1056"0,-1 0-256 0,-1 1 0 16,-2 2 3168-16,-1 1 576 0,0 0 112 0,-1 1 32 15,-4 3-512-15,0 2-112 16,-7 4 0-16,-2 3-16 0,-4 4-2048 0,-2 1-416 0,-2 3-80 0,-2-1 0 15,-1 0-336-15,1-2-64 0,3 0-16 0,2-3 0 16,6-6-32-16,1 0 0 0,5-2 0 0,5-3 0 16,-1-1-112-16,3-2-16 0,3 1-128 0,4-2 192 15,-7 0-192-15,0 0 0 0,0 0 0 0,75 11 0 16,-75-11 128-16,0 0-128 0,89 27 0 0,-89-27 0 16,70 27 0-16,-70-27 128 0,64 27-128 0,-64-27 0 0,70 32 0 15,-70-32 128 1,72 36-128-16,-72-36 0 0,60 31 0 0,-60-31 0 0,0 0 0 0,59 36-13536 15,-59-36-2656-15</inkml:trace>
  <inkml:trace contextRef="#ctx0" brushRef="#br0" timeOffset="63210.92">27983 9353 37775 0,'-2'-2'3360'0,"-1"2"-2688"0,3 0-544 0,0 0-128 0,0 0 320 0,0 0 48 0,-2 0 0 0,1 0 0 16,-2 0 464-16,0 0 80 0,2 0 32 0,1-1 0 15,-2 2-304-15,1-1-64 16,1 0-16-16,-1 2 0 0,1-1-432 0,0 1-128 0,1-1 0 0,0 3-13136 16,2 2-2720-16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26T17:31:10.6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26T17:31:11.182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16147 10842 0</inkml:trace>
  <inkml:trace contextRef="#ctx1" brushRef="#br0">13565 4695 12895 0,'5'-3'1152'0,"-2"2"-928"16,0-1-224-16,0 0 0 0,0 0 128 0,-1-1-128 0,3 0 176 0,0-2-176 0,4-5 1856 0,3-6 272 0,3-2 48 0,-3-2 16 0,0 2 288 0,-4-3 48 15,-1-2 16-15,-1-1 0 16,-1-1-336-16,-2-2-64 0,0-1-16 0,-3-4 0 16,0 3-912-16,-1-2-192 0,-1 1-48 0,1 2 0 15,-2 0-496-15,-1 1-96 0,0 0-32 0,-2 0 0 0,-1 4-96 0,-2 4-32 16,1 2 0-16,-3 4 0 0,-4 4-96 0,-1 5-128 16,-4 4 176-16,-4 7-176 0,-2 5 160 0,-1 6-160 15,-2 6 128-15,3 4-128 0,4-1 0 0,2 3 0 16,2 6 0-16,1 5 0 0,4 6 0 0,3 3 0 15,4 0 0 1,5 3 0-16,2-2 0 0,4-5 0 0,5-5 0 0,-1-3-176 0,-9-38-128 0,22 58-16 16,-22-58-16-16,26 43 0 15,-26-43 16-15,0 0 0 0,44 38 0 0,-44-38 0 0,0 0 112 0,0 0 16 0,0 0 16 0,74 10 0 16,-74-10-32-16,36-16-16 0,-36 16 0 0,34-24 0 16,-15 8 16-16,-2-3 0 0,0-2 0 0,-3-1 0 15,0 0 336-15,-3-2 80 0,-1 0 16 0,-1 0 0 31,-1 0 176-31,-2 1 48 0,-2-1 0 0,0-3 0 0,-1 0-80 0,-2 0-16 0,1 5 0 0,-1 5 0 32,-1 4-32-32,-1 5 0 0,-2 2 0 0,-1 6 0 0,-2 4 128 0,0 5 0 15,-1 4 16-15,0 3 0 0,2 6-80 16,-2 2-32-16,1 4 0 0,0 2 0 0,3 1-160 0,1 0-48 16,2 1 0-16,1-2 0 0,3-2-144 0,-4-28 0 15,13 50 0-15,-13-50 128 0,21 48-128 0,-21-48 0 0,27 43 0 0,-27-43 0 16,0 0-192-16,38 46-32 15,-38-46 0-15,0 0 0 16,0 0-352-16,0 0-80 0,57 29-16 0,-57-29 0 16,0 0-736-16,0 0-128 0</inkml:trace>
  <inkml:trace contextRef="#ctx1" brushRef="#br0" timeOffset="347.59">14101 4578 23951 0,'2'-4'1056'16,"-1"1"224"-16,2 0-1024 0,-2 0-256 0,-1 2 0 0,0 1 0 0,0-2 2496 0,0-1 448 0,0-2 96 0,-1-1 16 0,-3-1-832 0,0 3-176 0,-3 0-16 0,-2 1-16 16,-2 3-1248-16,-2 0-256 0,-2 3-64 0,-1 2 0 15,0 2-96-15,1 2-32 0,2 1 0 0,2 1 0 16,2 0-176-16,5 1-144 0,3-3 192 0,2 1-192 0,2-1 0 0,-3-9 0 15,0 0-192-15,0 0 48 16,0 0-320-16,0 0-64 0,65 37-16 0,-65-37 0 16,0 0 96-16,0 0 32 0,71 26 0 0,-71-26 0 0,0 0 160 0,50 36 16 15,-50-36 16-15,0 0 0 0,0 0 224 0,36 51 0 16,-36-51 0-16,3 31-144 0,-6-14 304 0,-4-2 64 16,-5 1 16-16,1-4 0 0,0 0 208 0,-2-2 32 15,-1-1 16-15,-3 1 0 0,-3 0-48 0,2-1-16 0,0-2 0 16,1-3 0-16,2-1-192 0,3-2-48 0,2-1 0 15,1-1 0 1,2-2-736-16,2 0-160 0</inkml:trace>
  <inkml:trace contextRef="#ctx1" brushRef="#br0" timeOffset="981.5">15873 4428 10127 0,'-6'-4'896'0,"2"1"-704"0,-2 2-192 0,2-1 0 0,0 1 1776 16,0 1 320-16,-2 0 64 0,-4 1 16 0,-5 1 1328 0,-8-1 272 0,-5 5 48 0,-5 1 16 15,1 1-1088-15,2 2-192 0,3 0-64 0,3 0 0 16,4-2-1536-16,5 1-304 0,4 2-64 0,2 0-16 16,5 2-352-16,2-2-80 0,2-11-16 0,0 0 0 0,0 0-128 0,0 0 0 15,0 0 0-15,43 54 0 0,-43-54-224 0,0 0 32 16,0 0 0-16,68 42 0 15,-68-42-64-15,0 0-16 0,58 30 0 0,-58-30 0 0,0 0-16 0,59 30 0 16,-59-30 0-16,0 0 0 0,0 0 96 0,0 0 32 16,49 41 0-16,-49-41 0 15,0 14-32-15,-3-7 0 0,-2 1 0 0,-5-1 0 0,-1 2 192 0,-3-2 0 0,1 0 160 0,-3-1-160 16,-1 2 432-16,-2-2-16 0,0 1 0 0,2-4 0 31,0 0-48-31,2-2-16 0,2-1 0 0,2-1 0 0,1 1-224 0,3-5-128 16,3 1 128-16,1-2-128 15,0 2-208-15,3-1-112 0,1-3-32 0,4 3-18192 0</inkml:trace>
  <inkml:trace contextRef="#ctx1" brushRef="#br0" timeOffset="1649">16213 4671 26719 0,'2'-6'1184'0,"-1"4"240"0,1-3-1136 0,-1 1-288 16,-2 1 0-16,1-1 0 0,0 0 1664 0,0-3 256 16,0-6 64-16,-2-4 16 0,-1 0 112 0,0 0 0 15,-2 2 16-15,-2 0 0 0,-3 1-1440 0,-1 3-304 16,-4 4-48-16,1 1-16 0,2 3-64 0,-4 2-32 16,1 4 0-16,-2 1 0 0,0 3 32 0,0 3 16 15,0 1 0-15,1 3 0 0,3 1-80 0,1 0-32 0,2 1 0 0,1-1 0 16,4 1-160-16,1-2 128 0,2 1-128 0,4 1 128 15,-2-16-128-15,0 0 0 0,0 0-160 0,26 47 160 16,-26-47-400-16,0 0 16 0,0 0 0 0,61 29 0 16,-61-29 16-16,0 0 16 0,55 2 0 0,-55-2 0 15,0 0 160-15,47-19 16 0,-33 9 16 0,-1 1 0 16,-3-1 160-16,-2-2 0 0,-1 2 0 0,-4 1 0 16,1 0 288-16,-2 1-16 0,0 3 0 0,-2 3 0 15,0 0 192-15,0 5 48 0,-2 1 0 0,0 3 0 16,-1 5-16-16,0 3 0 0,-1 5 0 0,0 1 0 15,-2 7-240-15,2 3-32 0,-2 5-16 0,1 0 0 16,-1 4-208-16,2 2 128 0,0 1-128 0,-2-1 0 16,3-1 0-16,0-1 0 0,3-2 0 0,-1-1 0 0,2-1 0 0,-1-6 0 15,2-3 0-15,-1-5 0 16,-1-3 0-16,2-2-208 0,-2-17 32 0,4 32 16 0,-4-32 160 0,0 0-208 16,0 0 80-16,0 0 128 0,0 0-176 0,0 0 176 15,0 0-128-15,0 0 128 0,0 0 0 0,0 0 0 16,0 0 0-16,27-32 0 0,-26 11 0 0,1-2 192 0,-2-5 0 15,-2-3-16-15,1-2 32 0,-4-1 16 0,1-1 0 0,-1 5 0 16,0 6-224-16,1-3 176 0,-2-1-176 0,-1 1 160 16,2 3-160-16,-1 4 128 15,0 6-128-15,2 2 128 0,1 2 80 0,-1 0 16 0,3 0 0 0,-2 1 0 16,3 2-96-16,1 0 0 0,1 2-128 16,1-1 192-16,-1 2-192 0,1 0 0 0,1 1 0 0,2-1 0 15,0-1 0-15,1 1 0 0,0 1 0 16,-1 0 0-16,1 1 0 0,-2-1 0 0,1 0-208 0,0 0 64 15,-2 0-256-15,1-1-48 0,1 0-16 0,0 0 0 0,-1-2 144 0,0 0 48 16,0 2 0-16,1 0 0 16,0 0 112-16,-4-1 32 0,0 4 0 0,1-1 0 15,-3 1-352-15,1 1-64 0,-1 0-16 0,0 3-19264 16</inkml:trace>
  <inkml:trace contextRef="#ctx1" brushRef="#br0" timeOffset="3877.61">17743 4329 22111 0,'-1'-13'1968'0,"-1"1"-1584"0,2 3-384 0,0 4 0 0,-1-1 2032 0,0-4 320 0,-4-7 64 0,0-10 16 0,-4-8-304 0,-4-5-48 16,1 6-16-16,-2 6 0 0,0 7-1040 0,-2 8-224 15,-1 5-32-15,-3 8-16 0,0 4-432 0,1 7-64 16,-2 6-32-16,-1 7 0 0,1 6-64 0,-1 10-16 15,-1 10 0-15,2 8 0 0,4 7-16 0,4 3 0 16,3 6 0-16,5 0 0 0,0-4-128 0,4-1 160 16,4 4-160-16,1-3 160 15,3-7-160-15,1-2-192 0,2-7 32 0,2-8 16 0,0-3-208 0,-12-43-32 16,24 63-16-16,-24-63 0 16,19 48 192-16,-19-48 32 0,0 0 16 0,15 50 0 0,-15-50 160 15,0 0 0-15,0 0 0 0,0 0 0 0,0 0 128 0,3 32 16 16,-4-33 0-16,-2-2 0 0,0-3-16 0,-1-2 0 0,0-2 0 0,-2-3 0 15,-1 0-128-15,0-5 192 0,1-2-192 0,-1-2 192 16,-1 2 0-16,2-4 0 0,-3-6 0 0,2 1 0 16,2 2-32-16,-1-2 0 0,2 1 0 0,0 0 0 0,1 3-160 0,0 3 128 15,3 7-128 1,-1 1 128-16,2 1 768 0,0 2 160 0,2 1 32 0,0 1 0 16,1 2-848-16,1 3-240 15,2-2 0-15,-2 2 128 16,4 0-928-16,-1 0-176 0,-8 4-48 0,0 0 0 0,0 0 816 0,41-15 208 15,-41 15 0-15,0 0 0 0,0 0-208 0,43-14 32 0,-43 14 16 0,0 0 0 32,0 0-336-32,41-12-64 0,-41 12-16 0,0 0-18016 0</inkml:trace>
  <inkml:trace contextRef="#ctx1" brushRef="#br0" timeOffset="4246.1">17781 4681 9215 0,'3'-3'816'16,"0"2"-656"-16,0-1-160 0,1 1 0 0,-3-1 1312 0,-1 2 224 0,2 0 64 0,-1 0 0 0,-1 0 2592 0,0 0 528 0,0 0 96 0,0 0 32 15,0 0-2000-15,0 0-400 0,0 0-80 0,5 46 0 16,-8-35-1648-16,1 2-320 0,1-3-64 0,1-10-16 16,0 0-192-16,6 35-128 0,-6-35 160 0,0 0-160 15,0 0 0-15,0 0 0 0,35 45 0 0,-35-45 0 0,0 0 0 0,0 0 0 16,0 0 0-16,66 10 0 0,-66-10 0 0,0 0 0 15,47-18 0-15,-47 18 0 0,24-16 0 0,-14 8-192 16,0-2 192-16,-2 0-160 0,1-2 160 0,-2 0 0 16,0-1 0-16,-3-1 0 0,-1 0 144 0,-2 0 16 15,-4 0 0-15,-1 1 0 0,-4-1 128 0,-2 1 32 16,-3 0 0-16,-2 1 0 0,-1 2 0 0,-1 1 16 16,0 2 0-16,0 1 0 0,-1 2 0 0,-1 1 0 15,1 3 0-15,3 2 0 0,2 1-48 0,0 2-16 0,2 1 0 0,1 2 0 16,3 2-272-16,1 3 0 0,3 0 0 0,2 1 0 31,0 0-448-31,1 2-112 0,0-16-16 0,8 36 0 16,-8-36-432-16,0 0-80 0</inkml:trace>
  <inkml:trace contextRef="#ctx1" brushRef="#br0" timeOffset="4602.84">18255 4641 25791 0,'-2'-1'2304'0,"1"-1"-1856"0,1 1-448 0,-2 1 0 0,1 0 1456 0,0 0 192 16,-4 1 32-16,0-1 16 0,-2 3 880 0,-3 0 176 15,1 3 48-15,-1 1 0 0,5 1-1776 0,-4 2-336 16,2 3-80-16,3 1-16 0,1-3-352 0,3 1-80 16,0-12-16-16,0 0 0 0,14 42-144 0,-14-42 0 15,0 0 0-15,0 0 0 0,51 47 0 0,-51-47 0 16,0 0 0-16,0 0 0 0,69 12 0 0,-69-12 0 15,0 0 0-15,51-11 0 0,-51 11 0 0,28-14 0 16,-28 14 0-16,23-18 0 0,-15 8 0 16,0 0 0-16,-3 0 0 0,-1-3 0 0,-1 2 192 0,-1-2 0 15,-4 2 0-15,-2-2 0 0,0 0 128 0,-3 1 48 0,-2-1 0 0,-2-1 0 16,-2 3 80-16,-2-1 32 0,-1 4 0 0,-2 2 0 16,-2 2-32-16,-1 1-16 15,0 2 0-15,1 1 0 0,0 3-192 0,3-1-48 0,3 3 0 0,3 2 0 16,2 1-192-16,2 1-208 0,1-1 32 0,4 1 16 15,2-1-576-15,0-8-112 0,0 0-32 0,0 0-13424 16,0 0-2688-16</inkml:trace>
  <inkml:trace contextRef="#ctx1" brushRef="#br0" timeOffset="4891.29">18690 4198 37775 0,'-10'-26'1664'0,"6"12"368"0,1 0-1632 0,0 3-400 0,1 4 0 0,1 2 0 0,0 0 896 0,-1-5 80 16,1-4 32-16,-1-2 0 0,1 1 48 0,0 3 16 15,1 7 0-15,0 2 0 16,0 7-448-16,1 3-96 0,-1 6-16 0,0-13 0 16,3 37-192-16,-3-15-32 0,0-2-16 0,0-20 0 15,1 52-128-15,-1-15-16 0,2 8-128 0,-2 6 192 0,2 1-192 0,1-2 0 0,0-2 0 16,1-4 0-1,1-5 0-15,-1-5 0 0,-4-34-192 0,8 52 192 0,-8-52-352 0,0 0 32 16,9 50 16-16,-9-50 0 16,0 0-128-16,0 0-16 0,0 0-16 0,0 0 0 0,0 0-496 0,0 0-80 0,0 0-32 0,0 0-18032 31</inkml:trace>
  <inkml:trace contextRef="#ctx1" brushRef="#br0" timeOffset="5094.64">18534 4465 28559 0,'-1'1'2544'0,"2"-1"-2032"16,2 0-512-16,0 0 0 0,0-1 1104 0,0 1 128 15,-1 0 32-15,5 0 0 0,-7 0 912 0,0 0 192 16,53-3 48-16,-53 3 0 0,0 0-1344 0,69-2-272 0,-69 2-48 0,0 0-16 16,65 2-480-16,-65-2-80 0,0 0-32 0,54 4 0 15,-54-4-144-15,0 0-176 0,0 0 48 0,55 4 0 31,-55-4-576-31,0 0-96 0</inkml:trace>
  <inkml:trace contextRef="#ctx1" brushRef="#br0" timeOffset="5532.37">19170 4705 16863 0,'0'0'368'0,"13"-10"80"0,-8 6 0 0,0 0 48 0,-1 1-496 0,-1 0 0 16,-1-1 0-16,3-3 0 0,3-5 2880 0,2-2 496 16,-1-1 80-16,-4-2 32 0,-1 1-784 0,-4-1-144 15,-1 2-48-15,-5-1 0 0,-1 1-1392 0,-3-2-288 16,-4 2-48-16,0 1-16 0,1 6-368 0,-3-1-80 16,-3 2 0-16,-2 2-16 0,3 3-48 0,-4 4-16 15,3 2 0-15,-3 3 0 0,1 3-112 0,1 1 0 0,5 3-128 0,2 2 192 16,3-1-192-16,5 2 128 0,3 0-128 0,2-17 0 15,2 34 0-15,-2-34 0 0,0 0 0 0,12 45-160 16,-12-45 16-16,0 0 0 0,0 0 0 0,40 40 0 16,-40-40-48-16,0 0-16 0,0 0 0 0,59 4 0 15,-59-4 80-15,0 0 128 0,40-17-208 0,-27 9 80 16,-1-2 128-16,0 1 0 0,-1-1 0 0,-3 2 0 16,1-2 0-16,-4 2 192 0,3 1-32 0,-4 1-16 15,-1 0 192-15,-1 2 48 0,0 1 0 0,-1 2 0 16,1 2 48-16,-2 2 16 0,1 3 0 0,-1 2 0 0,0-8-176 15,0 0-16-15,6 38-16 0,-6-38 0 16,0 0-80-16,12 51-16 0,-12-51 0 0,0 0 0 0,15 47-144 0,-15-47-256 16,0 0 64-16,25 51 16 15,-25-51-560-15,0 0-112 16,0 0-32-16,0 0-18720 0</inkml:trace>
  <inkml:trace contextRef="#ctx1" brushRef="#br0" timeOffset="6285.53">19650 4589 20271 0,'2'-11'1792'0,"-1"4"-1424"0,2 2-368 0,-3 0 0 16,0 2 1344-16,-1 0 208 0,-1-1 48 0,-1-3 0 15,-2-4 1920-15,-4-4 400 0,-4 1 80 0,-1 0 16 16,-3 3-2432-16,-2 0-496 0,-1 3-80 0,0 4-32 16,3 3-256-16,2 2-48 15,-2 2-16-15,0 3 0 0,3 1-400 0,2 1-64 0,2 2-32 0,2 1 0 16,4 1-160-16,-1-1 0 0,4 0-160 0,1 2 160 15,0-13-352-15,0 0 32 16,0 0 0-16,0 0 0 16,40 50-96-16,-40-50-16 0,0 0 0 0,0 0 0 0,60 19 48 0,-60-19 16 0,0 0 0 0,0 0 0 0,58 6 192 0,-58-6 48 15,0 0 0-15,0 0 0 0,0 0 128 0,0 0 0 16,59 20 0-16,-59-20 0 0,0 0 192 0,12 39 32 16,-12-39 0-16,1 37 0 15,-2-16 192-15,-2 2 32 0,-1 6 16 0,-2 7 0 0,0 6-176 0,-2 2-32 16,1 0-16-16,-2-5 0 15,2-3-240-15,0-2 0 0,0-2 128 0,-1-2-128 0,1-2 0 0,0-4 0 0,-2-3 0 16,1-2 0-16,1-5 0 16,-2-4 0-16,1-3 0 0,1-2 0 0,0-2-128 0,-2-1-80 15,-1-4-16-15,0-1 0 16,0 0-208 0,1-2-32-16,-1-2-16 0,1-3 0 0,2 0 160 0,0-1 16 0,4-2 16 0,0-3 0 15,2-1 96-15,1-4 32 0,3 0 0 0,2-2 0 0,1 1 160 0,1 2-192 0,2 3 192 0,-1-1-192 31,2 1 192-31,3-2 0 0,1 1 0 0,1 0 0 0,4-2 0 0,-1 2 176 16,0 1-176-16,1 1 192 16,-4 5-192-16,2 1 128 0,-17 10-128 0,33-18 128 0,-33 18 64 0,32-15 0 15,-32 15 0-15,0 0 0 0,44-18-192 0,-44 18 128 16,0 0-128-16,44-16 128 0,-44 16-128 0,0 0 0 16,45-19 0-16,-31 12 0 0,-1-2 0 0,-2 1 0 15,1-2 0-15,-3-2 0 0,1 1 0 0,0 0 0 16,-3-2 0-16,0 0 0 0,-1-1 0 0,-3-1 0 15,1 1 0-15,-3-2 0 0,-1 1 208 0,-1-1 16 16,0 1 0-16,-2 2 0 0,0 3 112 0,0-3 32 16,-4 0 0-16,-1 1 0 0,-5 2-96 0,2 1-16 0,-2 4 0 15,2 2 0-15,-2 6-32 0,2 1-16 16,2 0 0-16,1 2 0 0,1 5-32 0,-2 3-16 16,3 2 0-16,1 2 0 0,2 3-16 0,2-1 0 0,1-20 0 0,4 41 0 15,-4-41-144-15,0 0 160 0,18 48-160 0,-18-48 160 16,0 0-32-16,0 0 0 0,40 45 0 0,-40-45 0 15,0 0 0-15,0 0-128 0,0 0 192 0,67 33-64 16,-67-33-128-16,0 0-144 0,0 0 144 0,0 0-208 31,68 7-688-31,-68-7-144 0,0 0-32 0,0 0-19360 0</inkml:trace>
  <inkml:trace contextRef="#ctx1" brushRef="#br0" timeOffset="7095.75">21477 4473 16575 0,'-3'3'1472'0,"2"0"-1168"0,2 0-304 0,-1-1 0 0,0 3 2480 0,0 0 432 0,0 5 96 0,0 6 0 0,-1 6 0 0,-1 7 0 15,2 0 0-15,-1-2 0 0,1-27-1712 0,3 44-336 0,-3-44-80 0,5 37-16 16,-5-37-640-16,0 0-224 0,0 0 144 0,0 0-144 15,40 45 0-15,-40-45 128 0,0 0-128 0,0 0 0 32,0 0 0-32,49-13 0 0,-37 5 0 0,-1-1 0 0,2-2 128 0,-1-2-128 0,1 1 128 0,-2 0-128 15,3-2 128-15,-1-1-128 0,0 0 0 0,1 1 128 16,-3 2-128-16,1 0 0 16,-1 2 0-16,0 1 0 0,-11 9 0 0,24-15 0 15,-24 15 0-15,0 0 0 0,0 0 128 0,0 0-128 0,0 0 128 0,62 7-128 0,-62-7 144 16,0 0-144-16,0 0 160 0,46 48-160 15,-46-48 0-15,0 0 0 0,0 0 0 0,35 51 0 16,-35-51 0-16,0 0 0 0,0 0 0 0,0 0 0 0,0 0 160 0,27 46-160 16,-27-42 160-16,-2-3-160 0,1 1 384 0,-2-2-32 31,0-2 0-31,0-1 0 0,-1 1-208 0,0-4-144 16,0 0 192-16,-1-1-192 0,4 2 128 0,-2-3-128 15,3 0 0-15,0-2 0 0,2-1 128 0,0-2-128 16,3 0 0-16,0 1 0 0,1-2 0 0,1-1 0 0,2 0 0 0,-1-2 0 15,0 4 0-15,2-2 0 0,3-2 0 0,0 1 0 16,-2 5 0-16,0 1 0 0,4 0 0 0,-3 3 0 16,-2 1 0-16,-1 4 0 0,-9 2-192 0,0 0 192 15,0 0-160-15,0 0 160 0,0 0-160 0,0 0 160 16,56 45 0-16,-56-45 0 0,0 0-128 0,13 55 128 16,-13-55 0-16,5 42 0 0,-5-42 144 0,5 40-144 15,-5-40 144-15,0 0-144 0,10 45 128 0,-10-45-128 16,0 0 0-16,0 0 0 0,0 0-192 0,0 0-12976 15,45 44-2592-15</inkml:trace>
  <inkml:trace contextRef="#ctx1" brushRef="#br0" timeOffset="7921.39">22528 4417 30399 0,'-9'-3'2704'0,"4"0"-2160"0,0 0-544 0,1 2 0 0,1-1 2528 0,1 2 400 0,-1-1 80 0,-4 0 0 16,-3 1-1648-16,-4 1-336 16,-3 2-64-16,-4 1 0 0,-1 6-416 0,0 1-80 0,1 3-16 0,-1 2 0 15,4 2-448-15,0 2 128 0,2 1-128 0,5 0 0 16,2 1 0-16,5-3-128 16,4-19 128-16,1 39-208 0,-1-39-64 0,0 0-16 0,30 48 0 0,-30-48 0 15,0 0-64-15,54 33-16 0,-54-33 0 0,0 0 0 16,66 20 64-16,-66-20 16 0,0 0 0 0,61 6 0 15,-61-6 144-15,0 0 144 0,47-4-208 0,-47 4 80 16,0 0 128-16,36-14 0 0,-27 8 0 0,-2-1 0 0,-1 1 160 16,-1 1 64-16,-1-3 16 0,-1 0 0 15,-1 0 272-15,-1-2 64 0,-1-2 16 0,0 1 0 16,-1-3 80-16,1 1 16 0,0 0 0 0,0 1 0 16,1-1-208-16,0 3-32 0,1 0-16 0,1 2 0 15,-2 2-192-15,2 0-48 0,1 2 0 0,2 1 0 0,-1 2-192 0,3 0 176 16,-8 1-176-16,0 0 160 0,0 0-160 0,0 0 0 15,0 0 0-15,59 1 0 0,-59-1 0 16,0 0-144-16,0 0 144 0,58-1 0 16,-58 1-160-16,0 0 160 0,0 0-128 0,52-7 128 15,-52 7 0-15,34-12-160 0,-34 12 160 0,25-11 0 0,-13 4 0 0,-4 1 0 16,-1 1 0-16,-1-3 0 0,0 3 0 0,-1-2 0 16,-1 1 0-16,1 0 0 0,-4 4 0 0,2 0 0 0,-3-1 0 0,0 2 0 15,0 2 0-15,-2 1 0 16,0 1 0-16,-3 2 0 0,0 2 0 0,-1 2-128 0,0-1 128 0,-1 4 0 15,2 0 0-15,-1 1-128 0,3 0 128 16,0 1 0-16,2 1-240 0,0 0 64 0,1-1 16 0,0-14 0 16,0 0-96-16,8 39 0 15,-8-39-16-15,0 0 0 0,0 0-32 0,0 0 0 16,35 50 0-16,-35-50 0 0,0 0 80 0,0 0 16 0,0 0 0 0,56 31 0 0,-56-31 64 0,0 0 16 16,0 0 0-16,56 12 0 15,-56-12 832-15,0 0 192 0,0 0 16 0,66-4 16 16,-66 4-928-16,0 0 0 0,51-11 0 0,-51 11 0 15,0 0-1024-15,44-16-64 0,-44 16-32 0,0 0 0 16,37-17 864-16,-37 17 256 0,21-15-128 0,-13 5 128 16,-2-1 0-16,-2-2 0 0,-2 3 0 0,-2-1 0 0,-3 0 256 15,0-1 32-15,-3 1 0 0,-2 0 0 16,-2-2 64-16,-3 0 16 0,1 2 0 0,-1 2 0 0,-1 4-112 0,0 0 0 16,2 7-16-16,2-1 0 15,3 2-48-15,0 1 0 0,0 5 0 0,0 2 0 0,3 3-192 16,1 0 0-16,3-14 0 0,0 32 0 0,0-32 0 0,0 0 0 15,9 43-144-15,-9-43 144 0,0 0-240 0,0 0 48 0,32 47 16 0,-32-47 0 16,0 0-80-16,0 0-32 0,0 0 0 16,68 25 0-1,-68-25-288-15,0 0-48 16,0 0-16-16,65-2 0 0,-65 2-528 0,0 0-112 0,56-6-32 0,-56 6-16912 16</inkml:trace>
  <inkml:trace contextRef="#ctx1" brushRef="#br0" timeOffset="8304.58">23599 4592 27647 0,'7'-10'1216'0,"-5"4"256"0,1-1-1168 16,0 2-304-16,-1 0 0 0,-1 0 0 0,-1-2 2336 0,1-3 416 0,1-7 64 0,-1-6 32 0,-1 1-1264 0,-3 2-256 16,-1 3-48-16,-2 4-16 0,-1 3-688 0,-1 2-128 0,-3 2-16 0,-3 5-16 15,-1 2 736-15,1 3 128 0,-1 2 48 0,1 1 0 31,-1 3-1712-31,3 0-352 0,-1 1-64 0,2 2-16 0,4 2 672 0,0 0 144 0,1 2 0 0,3-2 0 16,2 1 0-16,1-16 0 0,0 0 0 0,0 0 0 16,24 53-256-16,-24-53 32 0,0 0 16 0,0 0 0 15,0 0 16-15,61 26 0 0,-61-26 0 0,0 0 0 16,0 0 192-16,48-6-144 0,-48 6 144 0,0 0-128 16,29-15 128-16,-29 15 0 0,19-13 0 0,-12 7 0 15,0-1 0-15,-2 1 0 0,0-1 0 0,-3 2 128 16,0 0 80-16,-1 1 32 0,1 1 0 0,-4 1 0 15,2 2 112-15,0 0 32 0,0 1 0 0,0 2 0 0,0-3-64 0,0 0-16 16,0 0 0-16,0 0 0 0,0 0-112 0,10 44-32 16,-10-44 0-16,0 0 0 0,0 0-160 0,0 0 0 15,31 48 0-15,-31-48 0 16,0 0-384-16,0 0-48 0,0 0-16 0,0 0 0 16,57 21-464-16,-57-21-112 0,0 0 0 0,36-11-18608 0</inkml:trace>
  <inkml:trace contextRef="#ctx1" brushRef="#br0" timeOffset="8985.5">24055 4325 37775 0,'-7'-4'1664'0,"1"1"368"0,1 1-1632 0,-1 1-400 0,2 1 0 0,1 0 0 16,-1 0 1296-16,-5 0 176 0,-4 0 48 0,-4 1 0 15,2 4-672-15,-1 0-128 16,2 2-16-16,4 2-16 0,2 2-512 0,2 0-176 0,3-1 0 0,3 0 144 15,0-10-304-15,0 0-64 0,0 0-16 0,0 0 0 16,48 55-208-16,-48-55-32 0,0 0-16 0,58 29 0 16,-58-29 144-16,0 0 32 0,67 31 0 0,-67-31 0 0,0 0 176 0,56 38 144 15,-56-38-192-15,0 0 192 16,0 0-208-16,37 46 64 0,-37-46 16 0,-1 20 0 16,-5-10-96-16,-3-1-16 0,0-1 0 0,-4 0 0 15,-1 0 240-15,-3-3-144 0,1-1 144 0,-1 1-128 0,0-2 320 0,-1-1 80 16,0 0 16-16,2-2 0 0,0-2 80 0,4 0 16 15,0-3 0-15,4 1 0 0,1 0-512 0,1-2-112 16,3 0-16-16,2 2 0 16,1 0-576-16,1 0-112 0,2 1-16 0,4 0-16 15,0 0-1232-15,-7 3-240 0,0 0-48 0,0 0-16 16,0 0-384-16,50 0-80 0,-50 0-16 0,0 0 0 16,0 0 672-16,55 2 128 0,-55-2 16 0,0 0 16 0,0 0 1264 0,62-2 256 0,-62 2 64 15,0 0 0-15,54-8 336 0,-54 8 80 0,41-13 16 16,-41 13 0-16,38-15 144 0,-38 15 144 0,38-16-16 15,-38 16-128-15,31-13 640 0,-31 13 32 0,27-11 0 0,-27 11 0 16,28-13 1328-16,-28 13 272 16,21-11 48-16,-14 5 16 0,1 1 1392 0,-4-2 288 0,0 1 48 0,-1-3 16 0,-2 0-1520 0,-2-1-288 15,-1-3-64 1,0 2-16-16,-1-2-1200 0,-3-1-240 0,0-3-48 0,-2 1-16 16,2 4-176-16,-2-1-48 0,-2 0 0 0,-1 1 0 15,-2 0-272-15,2 4-48 16,1 2-16-16,-2 3 0 0,3 2-128 0,0 4-144 15,-1 2 144-15,3 5-208 0,0 3 928 0,1 1 192 0,2 0 48 0,1 2 0 32,3-16-1632-32,0 42-320 0,0-42-64 0,6 47-16 0,-6-47 816 0,0 0 256 0,24 62-160 0,-24-62 160 15,0 0-192-15,45 47 32 0,-45-47 16 0,0 0 0 16,0 0 144-16,75 31-208 0,-75-31 80 0,0 0 128 16,61 5-304-16,-61-5 64 0,0 0 16 0,51-5 0 15,-51 5 32-15,0 0 0 0,48-10 0 0,-48 10 0 16,31-12-16-16,-31 12 0 0,29-15 0 0,-14 6 0 31,-1 2-304-31,0-3-48 0,0-1-16 0,2-2-11584 0,-2 1-2304 0</inkml:trace>
  <inkml:trace contextRef="#ctx1" brushRef="#br0" timeOffset="9339.74">24911 4346 14735 0,'4'-6'1312'0,"-2"2"-1056"0,-1-1-256 0,0 0 0 0,1 1 896 0,-2 1 112 0,0-1 16 0,1-3 16 15,1-4 1632-15,-2-5 320 0,0-2 64 0,-2-1 16 0,-1 2-944 0,-2 2-176 16,-2 2-32-16,-2 3-16 0,-2 3-512 0,0 3-112 16,-3 1 0-16,-2 5-16 0,0 0-432 0,1 1-64 15,2 1-32-15,-1 2 0 0,1 3-192 0,2 0-32 16,1 1-16-16,2 2 0 0,2 0-304 0,6-12-64 16,-6 27-128-16,6-27 192 0,0 0-192 0,3 45 0 0,-3-45 0 0,0 0 0 15,0 0 464-15,40 50 208 0,-40-50 32 0,0 0 16 31,0 0-1696-31,66 28-352 0,-66-28-64 0,0 0-16 0,72 17 960 0,-72-17 192 0,52 13 48 0,-52-13 0 16,0 0 208-16,60 18 0 0,-60-18 0 0,0 0-144 16,53 33 144-16,-53-33 128 0,0 0-128 0,0 0 176 15,24 55 48-15,-26-43 16 0,-4 3 0 0,-4-4 0 16,-4 2 192-16,-4-2 32 0,-4-1 16 0,-2-2 0 0,-2 2 32 16,-4 0 0-16,0-3 0 0,2 0 0 0,-2-3 208 15,3 1 48-15,1-4 16 0,2-2 0 16,2-2-1056-16,4 0-224 0,1 0-32 0,3-1-13936 15,1 1-2768-15</inkml:trace>
  <inkml:trace contextRef="#ctx1" brushRef="#br0" timeOffset="9685.21">21458 3775 28559 0,'-9'2'1264'0,"6"-2"272"0,3 1-1232 15,1-1-304-15,2-1 0 0,-2 1 0 0,4-2-1920 0,-3 1-432 0</inkml:trace>
  <inkml:trace contextRef="#ctx1" brushRef="#br0" timeOffset="10288.69">26544 3842 31327 0,'0'3'2784'0,"1"-1"-2224"0,1 1-560 0,-2 0 0 16,0 1 800-16,0-4 48 0,0 0 16 0,1 51 0 16,-1-51 672-16,2 86 144 0,-4-35 32 0,4-1 0 15,-1-1-1088-15,2-1-224 0,1 0-32 0,0-3-16 16,-4-45-352-16,12 81 144 0,-12-81-144 0,11 63 0 15,-11-63 0-15,0 0 0 0,14 64 0 0,-14-64 0 16,0 0 0-16,0 0 0 0,0 44 128 0,-1-40-128 16,-1-1 128-16,-1-5-128 0,2 1 192 0,0-3-192 15,-1 1 208-15,1-4-64 0,1 0-16 0,0-3 0 16,1 0-128-16,2-1 128 0,1-2-128 0,2 0 128 0,1 1-128 0,1-1 128 16,2 2-128-16,3-1 128 0,3 1-128 15,1 4 0-15,-1 0 0 0,3 3 0 0,-19 4 0 16,0 0-144-16,56 9 144 0,-56-9-160 0,0 0 32 0,54 32 0 15,-54-32 0-15,0 0 0 0,40 45 128 0,-40-45-160 16,0 0 160-16,8 48-160 0,-14-34 160 0,-3 1-128 16,-7 0 128-16,-4-3-128 0,-2 1 128 0,-4-2 0 0,1-1 128 0,2-3-128 15,3 0 0-15,5-1-256 0,1-3 32 16,4-2-12192-16,3-2-2432 16</inkml:trace>
  <inkml:trace contextRef="#ctx1" brushRef="#br0" timeOffset="10670.8">27034 4455 33167 0,'7'-10'1472'0,"-4"6"304"0,1-1-1424 0,-1 1-352 0,0 1 0 0,-2 2 0 0,1 1 1168 0,1-1 176 0,-1-2 16 0,3 1 16 0,-5 2 48 0,0 0 16 16,0 0 0-16,0 0 0 0,0 0-896 0,0 0-176 15,0 0-48-15,0 0 0 16,0 0-320-16,43 50 0 0,-43-50 0 0,0 0 0 15,0 0-128-15,0 0-64 0,0 0 0 0,0 0 0 16,58 10 48-16,-51-16 0 0,2 0 0 0,-2-1 0 0,-1-1 144 0,-2-1 0 0,1-2-144 0,-2 1 144 16,0 2 0-16,0-2 192 15,-2-2-32-15,2 1 0 0,-1 3 176 0,-1-2 48 0,0 3 0 0,1 3 0 32,1-1-16-32,0 4 0 0,1 2 0 0,-4-1 0 15,0 0-80-15,0 0-16 0,0 0 0 0,38 71 0 0,-38-71-64 0,25 65-16 16,-25-65 0-16,27 83 0 0,-27-83-64 0,26 89-128 15,-26-89 176-15,21 86-176 16,-21-86 176-16,15 84-176 0,-9-36 160 0,0 0-160 0,-2 0 0 0,-3-6 128 0,-1-1-128 0,-1-5 0 16,-2-4 0-16,-1-5 0 15,0-4 0-15,-2-7 0 0,0-1 0 0,2-7 0 16,-2-4 0-16,2-2 0 0,0-4-512 0,0-2-128 0,-1-3-48 0,1-4-20256 16</inkml:trace>
  <inkml:trace contextRef="#ctx1" brushRef="#br0" timeOffset="11142.31">28841 4212 35007 0,'0'0'3120'0,"0"-2"-2496"0,3 1-496 0,0 0-128 0,-1-2 512 0,3 0 96 0,-1-4 16 0,6-3 0 0,2-4 496 0,3-4 96 15,-3-1 32-15,1-1 0 0,0 2-624 0,-3 0-128 16,0-2-32-16,-2 1 0 0,-2 0-176 0,1 2-32 16,-3-2-16-16,0 4 0 0,-1 4-32 0,-2-1 0 15,1 5 0-15,-1 3 0 0,-1 1 80 0,0 2 16 16,-1 1 0-16,1 3 0 0,0 2-80 0,-2 2-16 0,2-7 0 0,0 0 0 16,-1 37-208-16,1-37 0 0,-1 40 0 0,1-40 0 15,0 45 0-15,0-45 0 16,1 48-128-16,-1-48 128 0,0 53-144 0,0-53 144 0,0 56 0 0,0-56-144 15,1 50-32-15,-1-50 0 16,2 46 0-16,-2-46 0 0,0 0 704 0,0 50 144 0,0-50 32 16,0 0 0-16,1 43-1792 0,-1-43-336 0,0 0-80 0,0 0-11904 31,0 0-2384-31</inkml:trace>
  <inkml:trace contextRef="#ctx1" brushRef="#br0" timeOffset="11341.24">28748 4472 32255 0,'0'0'2864'0,"0"0"-2288"0,0 0-576 0,0 0 0 0,0 0 1664 0,0 0 208 15,0 0 48-15,72 10 16 0,-72-10-240 0,68 4-48 16,-68-4-16-16,77 3 0 0,-77-3-736 0,77-3-128 16,-77 3-48-16,73-6 0 15,-73 6-528-15,62-5-192 0,-62 5 0 0,54-6 144 0,-54 6-432 0,41-3-96 16,-41 3 0-16,0 0-13568 0,46 2-2688 0</inkml:trace>
  <inkml:trace contextRef="#ctx1" brushRef="#br0" timeOffset="12275.82">30675 3553 17503 0,'-5'-9'1552'0,"1"3"-1232"0,0 2-320 0,1-1 0 16,2 4 816-16,-1 1 96 0,1 0 32 0,-3 3 0 0,-5 1 2336 0,-1 6 480 0,-4 8 80 0,0 8 32 16,0 5-1808-16,0 4-352 0,0 8-80 0,1 3-16 15,1 8-928-15,3 4-192 0,2 3-48 0,1 2 0 31,3 2-128-31,3-1-16 0,1 1-16 0,2-2 0 16,-1-1-288-16,1-2 128 0,1-4-128 0,0-5 0 16,-4-51 0-16,11 88 0 0,-11-88-240 0,12 68 80 15,-12-68-112-15,8 53-32 0,-8-53 0 0,0 0 0 0,0 0 16 0,9 55 0 16,-9-55 0-16,0 0 0 16,0 0-352-16,0 0-64 0,0 0 0 0,0 0-16 15,0 0-48-15,-9 14-16 0,9-18 0 0,-1-4 0 16,1-2-16-16,0-1 0 0,0-4 0 0,1-2 0 0,1-2 800 0,-2-4 128 15,2-4 32-15,0-2 16 0,-1 0 208 0,2-2 32 16,-3-1 16-16,0-1 0 0,-1-1-48 0,-1 5 0 16,-1 3 0-16,-1 1 0 0,-3 1-64 0,1 1-32 0,1 6 0 15,-2 3 0-15,1 4-144 0,0 2-16 16,2 2-128-16,1 3 192 0,0 2-192 0,2 1 0 16,0 1 0-16,2 1 0 0,0 1 0 0,-1-3 0 0,0 0-160 0,0 0 160 15,0 0 0-15,0 0 0 0,0 0 0 0,0 0 176 16,60 33 128-16,-60-33 16 0,0 0 16 0,0 0 0 15,51 3-80-15,-51-3-32 0,29-4 0 0,-13 0 0 16,-2 0-64-16,3-1-16 0,0-2 0 0,3 0 0 16,-3 0 16-16,0-1 0 0,-3 1 0 0,-3 1 0 0,0-1 96 15,-4 1 0-15,-1 2 16 0,-2 0 0 0,1-1 0 0,-4 3 0 16,2-1 0-16,-3 1 0 0,1 1-64 0,-1 0-16 16,0 1 0-16,0 0 0 0,0 1-192 0,2 2 176 15,-1 0-176-15,0 1 160 0,1 2-160 0,-2-6 0 16,0 0 0-16,0 0 0 0,0 0 0 0,0 0 0 15,0 0-160-15,45 56 160 0,-45-56-160 0,0 0 160 16,0 0-160-16,52 28 160 0,-52-28-128 0,0 0 128 16,48 7 0-16,-48-7-144 0,0 0 144 0,48-4 0 15,-34 0 0-15,1-2 128 0,-4 1 16 0,-1-1 16 16,-3-1 0-16,0 0 0 0,-1-2 96 0,-4 1 32 0,1-2 0 0,-3-1 0 16,-1 1 96-16,-2-2 0 15,-1 1 16-15,-3 0 0 0,-2 1 0 0,-1-1 0 16,-2 1 0-16,-1-2 0 0,-3 3-112 0,-1 0-32 0,-1 2 0 0,-2 0 0 15,2 3-256-15,-2 1 0 16,3 2 0-16,0 1 0 0,3 0-384 0,3 2-48 0,-1 1 0 0,4 1 0 31,1 2-288-31,1 1-64 0,3 0-16 0,2 0 0 16,1 2-176-16,0-9-48 0,0 0 0 0,0 0-11360 0,0 0-2272 0</inkml:trace>
  <inkml:trace contextRef="#ctx1" brushRef="#br0" timeOffset="12656.32">31275 4169 13823 0,'3'-2'1216'0,"0"0"-960"0,-2 1-256 0,0-1 0 0,-1 1 2624 0,0 0 464 15,2-2 112-15,-2-1 0 0,1-2 896 0,-1 0 160 0,-1 2 32 0,-2 1 16 16,-1 2-2624-16,-2 1-528 0,0 1-96 16,-1 1-32-16,-1 2-544 0,1 0-112 0,0 3-32 15,0 0 0-15,1 3-208 0,0 0-128 16,2 0 160-16,1 0-160 0,3-10 0 0,0 0 0 0,0 0 0 0,0 0 0 15,12 52-128-15,-12-52-32 16,0 0 0-16,0 0 0 0,0 0-32 0,58 31-16 16,-58-31 0-16,0 0 0 15,55 0 16-15,-55 0 16 0,39-7 0 0,-22 1 0 0,0 1 176 0,-1-1-160 0,-1-1 160 0,-1 0-160 16,-1-3 160-16,-3 2 0 0,0-2 0 0,-5 0 0 16,0 1 240-16,-4-2-32 0,-1 1 0 0,-4-1 0 0,0 0 160 15,-3 1 16-15,-2 0 16 0,-2 0 0 0,-3 1-48 0,-2 1-16 16,-1 1 0-16,-3 1 0 15,2 2-16-15,0 1-16 16,-2 5 0-16,3-2 0 0,0 2-304 0,4 1 0 16,1 1-128-16,2 2 128 15,3 1-624-15,1 0-16 0,3 0-16 0,3-7 0 16,0 0-368-16,0 0-64 0,0 0 0 0,0 0-18112 0</inkml:trace>
  <inkml:trace contextRef="#ctx1" brushRef="#br0" timeOffset="12965.96">31730 3874 11967 0,'7'-27'528'0,"-4"13"112"0,-1-1-512 0,0 1-128 0,-1 4 0 0,-1 1 0 16,0-4 3296-16,2-6 624 0,-2-11 128 0,0-7 32 16,-2 1-64-16,1 3-16 0,1 9 0 0,-2 6 0 15,1 4-2704-15,0 6-528 0,-1 7-128 0,-1 4 0 16,1 4-224-16,-3 6-32 0,1 4-16 0,4-17 0 15,-8 45-176-15,8-45-48 0,-6 58 0 0,6-58 0 16,-4 72-144-16,4-72 160 0,-2 80-160 0,2-80 160 0,5 84-160 16,-5-84 128-16,8 75-128 0,-8-75 128 0,11 60-128 15,-11-60 128-15,0 0-128 0,27 70 128 0,-27-70 16 0,0 0 0 16,0 0 0-16,36 53 0 0,-36-53-144 0,0 0 0 16,0 0 0-16,0 0 0 0,49 24-176 0,-49-24-64 15,0 0-16-15,34-4 0 16,-34 4-208-16,22-10-48 0,-12 3-16 0,-1 0 0 15,-1 0-528-15,-2-2-96 0</inkml:trace>
  <inkml:trace contextRef="#ctx1" brushRef="#br0" timeOffset="13148.8">31600 3965 27647 0,'-3'2'1216'0,"3"0"256"0,1-1-1168 0,1 1-304 0,-1-2 0 0,2 0 0 16,1 0 1536-16,2 0 240 0,-6 0 48 0,0 0 16 15,52 5 128-15,-52-5 16 0,48 3 16 0,-48-3 0 16,48 3-1392-16,-48-3-288 0,48 3-48 0,-48-3-16 16,47 3-832-16,-47-3-160 0,44 5-32 0,-44-5-17296 15</inkml:trace>
  <inkml:trace contextRef="#ctx1" brushRef="#br0" timeOffset="13307.32">32401 4271 20271 0,'-12'13'1792'0,"7"-6"-1424"0,-1 1-368 0,2-2 0 0,1-2 4624 0,0-1 864 0,0 1 160 0,-2 3 48 31,-6 5-4080-31,-4 3-800 0,-2 1-176 0,0-1-16 16,2-2-1280-16,-1-2-256 0,2-1-48 0,3 0-16 0</inkml:trace>
  <inkml:trace contextRef="#ctx1" brushRef="#br0" timeOffset="14436.91">13381 6007 8287 0,'-6'5'736'0,"3"-2"-592"0,1-2-144 0,-1 2 0 0,1 0 1504 0,2-1 272 0,0 3 48 0,-1 2 16 0,-2 3 1056 0,0 5 224 16,2 2 32-16,-3 0 16 15,2 1-672-15,2-2-128 0,-1 1-16 0,1-2-16 0,0 1-1024 0,1 0-208 16,1 0-32-16,2 0-16 0,-4-16-608 0,0 0-112 0,15 47-16 0,-15-47-16 15,0 0-304-15,0 0 0 0,46 56 0 0,-46-56 0 16,0 0-144-16,0 0-48 0,73 26 0 0,-73-26 0 16,0 0 192-16,57-3-192 0,-57 3 192 0,0 0-192 15,52-19 352-15,-38 9 64 0,-3 1 16 0,-1-4 0 16,0 2 256-16,-1-4 48 0,-2 1 16 0,-2 0 0 16,-2 3-112-16,0-2-32 15,-2 0 0-15,-1-2 0 0,0 1 16 0,-2 0 0 16,-1 0 0-16,-1-1 0 0,-2 3-48 0,0 0-16 0,1 1 0 0,-1 3 0 0,-1 1-128 15,1 2-32 1,1 4 0-16,-1 1 0 0,2 1-208 0,-1 4 176 0,1 2-176 0,3 5 160 16,1 2-160-16,0-14-272 0,8 37 64 0,-8-37 16 15,17 43-224-15,-17-43-32 0,27 45-16 0,-27-45 0 16,0 0-96-16,57 58-16 0,-57-58 0 0,0 0 0 16,67 34 112-16,-67-34 16 0,0 0 0 0,71 4 0 0,-71-4 192 0,41-16 64 15,-23 6 0-15,-2-1 0 0,-2 1 384 16,-1-2 96-16,-1-4 16 0,0 0 0 0,-4 2 96 0,-1 0 32 15,0-1 0-15,-2-1 0 0,-3 1 128 0,0 0 16 16,-2 1 16-16,-2-1 0 0,0-1-128 0,-1 1-16 16,-2 2-16-16,0 0 0 0,1 1-288 0,-1-1-144 15,0 3 160-15,-1 0-160 16,-1 3-336-16,1 1-176 0,2 5-16 0,1 1-16 0,-1 4-688 0,3 2-144 0,-1 2-32 0,4 4-17072 16</inkml:trace>
  <inkml:trace contextRef="#ctx1" brushRef="#br0" timeOffset="14720.78">14142 6330 17503 0,'0'0'768'0,"0"0"176"0,0 0-752 0,0 0-192 0,0 0 0 0,0 0 0 0,0 0 3008 0,57-8 560 0,-57 8 112 0,35-14 32 0,-35 14-1088 0,45-21-224 16,-25 10-32-16,-1 1-16 0,-2-1-1360 0,-3-1-272 15,-2 0-48-15,0 0-16 0,-4 0-304 0,-1 0-64 16,-3 1-16-16,-2-2 0 0,-1 1-48 0,-4 0-16 15,1 0 0-15,-4-1 0 0,-3 2-80 0,2 1-128 0,-1 0 176 0,-1 3-176 16,-2 1 176-16,0 3-176 0,0 2 160 0,-2 2-160 16,0 2 176-16,2 3-176 0,0 1 192 0,-1 3-192 15,4 0 192-15,2-1-192 0,2 6 192 0,1-1-192 16,3 1 128-16,1 1-128 0,-1-16 0 0,0 0 0 16,20 48 0-16,-20-48 0 0,0 0 0 0,0 0 0 15,48 52 0-15,-48-52 0 0,0 0 0 0,0 0 0 16,62 34 0-16,-62-34-192 0,0 0 48 0,0 0 16 31,61 17-592-31,-61-17-112 0</inkml:trace>
  <inkml:trace contextRef="#ctx1" brushRef="#br0" timeOffset="15243.89">15744 6413 22111 0,'7'-7'1968'0,"-2"3"-1584"16,-5 4-384-16,0 0 0 0,0 0 896 0,0 0 80 0,0 0 32 0,38-15 0 0,-38 15 1520 0,39-12 304 0,-39 12 64 0,50-16 16 15,-50 16-1312-15,42-12-256 0,-42 12-48 0,37-13-16 16,-37 13-768-16,28-13-144 0,-15 6-48 0,0-3 0 16,-2 0 0-16,-1-1-16 0,0 2 0 0,-3 1 0 15,-2-2-128-15,1-1-32 0,-3-1 0 0,-2 1 0 16,1 1-144-16,-4-1 160 0,-1-2-160 0,-1-1 160 0,-1 1-160 0,-4 2 0 15,-1-3 0-15,-1 4 0 0,0 3 0 0,-4 1 0 16,0 2 0-16,-2 3 0 0,-1 2 0 0,-2 2 0 16,1 3-192-16,2 1 192 15,5 1-256-15,-1 3 80 0,3 5 16 0,3 1 0 0,4 1 160 0,3-2-160 16,0-2 160-16,0-14-160 0,0 0-16 0,27 58 0 16,-27-58 0-16,0 0 0 0,59 52 176 0,-59-52-192 0,0 0 192 15,75 30-192-15,-75-30 192 0,0 0 0 16,75 11 0-16,-75-11 0 0,50-4 0 0,-50 4 128 0,43-11-128 0,-43 11 128 15,43-16-368-15,-23 8-64 16,-2-1-16-16,-3-1-18016 0</inkml:trace>
  <inkml:trace contextRef="#ctx1" brushRef="#br0" timeOffset="15503.22">16470 6164 14735 0,'6'-5'640'0,"-2"0"160"15,2 1-640-15,-2 1-160 0,-1 2 0 0,-2 1 0 16,2 0 2384-16,3 0 448 0,-6 0 96 0,0 0 16 0,0 0 16 0,55 23 16 16,-55-23 0-16,0 0 0 0,38 50-1520 0,-38-50-304 15,0 0-64-15,23 64-16 16,-23-64-624-16,4 41-112 0,-4-41-16 0,-3 35-16 0,0-22-304 0,-4 0 0 16,0-3 0-16,0-2 0 0,-3-1 0 0,0-1 0 15,0-3 0-15,-1-1-144 16,1 0 144-16,-2-4 0 0,0 1 128 0,2-3-128 0,2 1 256 0,1-3 0 15,-2 1-16-15,4-2 0 16,0-1-240-16,1 0-256 0,3 0 48 0,-1-1 16 16,5 1-1520-16,0-1-288 0</inkml:trace>
  <inkml:trace contextRef="#ctx1" brushRef="#br0" timeOffset="15774.46">16865 5986 30399 0,'-3'-28'1344'0,"1"11"288"0,4 2-1312 0,-4 0-320 16,1 5 0-16,-1 2 0 0,1-5 2288 0,0-8 384 15,-2-10 80-15,-1-7 0 0,1 3-1472 0,-1 5-320 16,1 9-48-16,0 5-16 0,1 9-352 0,0 4-80 16,-1 8-16-16,0 4 0 0,0 10-208 0,0 3-48 15,2 7-16-15,0-1 0 0,1 3-176 0,0-31 0 16,5 66 0-16,-1-26 0 0,3 4 0 0,2 2 0 15,-9-46 128-15,20 87-128 0,-20-87 176 0,25 79-48 16,-25-79-128-16,28 63 192 0,-28-63-192 0,0 0 0 0,37 64 0 16,-37-64 0-1,0 0-496-15,0 0-80 0,0 0-32 0,45 45-12768 0,-45-45-2544 0</inkml:trace>
  <inkml:trace contextRef="#ctx1" brushRef="#br0" timeOffset="15975.55">16753 6063 34095 0,'-4'-2'1504'0,"2"1"320"0,2 1-1456 0,0 0-368 0,0 0 0 0,0 0 0 0,0 0 1328 0,2 0 192 15,1 0 32-15,2 3 16 16,-5-3-560-16,0 0-112 0,0 0-32 0,0 0 0 0,58 25-480 0,-58-25-112 16,0 0-16-16,61 18 0 0,-61-18-256 0,0 0 0 15,63 14 0-15,-63-14 0 0,0 0-368 0,74 10-16 16,-74-10-16-16,0 0 0 15,63 2-1136-15,-63-2-240 0</inkml:trace>
  <inkml:trace contextRef="#ctx1" brushRef="#br0" timeOffset="16165.94">17294 6072 3679 0,'3'0'320'0,"-2"0"-320"0,1 2 0 0,-1-2 0 16,0 1 3664-16,1 1 672 0,-2 0 128 0,1 3 16 15,-1-5 704-15,0 0 144 0,0 0 32 0,10 48 0 16,-10-48-3312-16,0 0-640 0,4 56-144 0,-4-56-32 15,3 40-496-15,-3-40-96 16,3 38-32-16,-3-38 0 0,0 0-416 0,9 51-64 0,-9-51-128 0,0 0 176 16,0 0-176-16,0 0-192 0,19 52 32 0,-19-52 16 15,0 0-240-15,0 0-32 0,0 0-16 0,0 0 0 32,0 0-528-32,57-4-96 0,-46-3-32 0,-1-3-17408 0</inkml:trace>
  <inkml:trace contextRef="#ctx1" brushRef="#br0" timeOffset="16705.36">17595 6169 13823 0,'4'2'608'0,"-2"0"128"0,-2-2-592 0,0 0-144 16,0 0 0-16,0 0 0 15,0 0 2304-15,0 0 448 0,0 0 64 0,21 52 32 0,-21-52 224 0,0 0 32 0,18 55 16 0,-18-55 0 16,0 0-1264-16,13 45-240 0,-13-45-48 0,0 0-16 31,0 0-1072-31,0 0-224 0,0 0-32 0,11 47-16 16,-11-47-208-16,0 0 0 0,0 0 0 0,0 0 0 15,0 0 176-15,0 0-176 0,0 0 192 0,0 0-192 16,11-9 224-16,-11 4-64 0,-1-2-16 0,1-2 0 16,1 1 32-16,-1-1 0 0,2-1 0 0,-1 1 0 0,1 0-48 0,2-2-128 15,0-3 192-15,2-2-64 0,1-1-128 0,1 2 0 16,1 0 0-16,1 1 0 0,0 0 0 0,1 3-256 0,2 1 64 16,-2 2 16-16,0 2-16 0,-11 6-16 0,0 0 0 0,0 0 0 0,0 0 32 0,0 0 16 15,60 18 0 1,-60-18 0-16,0 0 160 0,0 0-208 0,33 55 80 0,-33-55 128 15,0 0 0-15,0 0 0 0,20 61 0 0,-20-61 0 16,0 0 0-16,0 0 160 0,13 47-16 16,-13-47 0-16,0 0 0 0,0 0 0 0,0 0 0 0,0 0 0 0,0 0-16 0,0 0-128 15,0 0 192 1,0 0-64-16,0 0-128 0,0 0 192 16,0 0-192-16,0 0 192 0,4-7-192 0,-2 0 0 15,-1-2 0-15,0 2 0 0,2-1-240 0,1 1 32 0,1-2 0 0,-1 2 0 16,2-1-112-16,-1-1 0 0,1 1-16 0,2-2 0 31,-1 1-176-31,2 1-16 0,-1-1-16 0,-1 2 0 16,2 0 32-16,-1 3 0 0,1 1 0 0,-2 2 0 0,-7 1-128 15,0 0 0-15,0 0-16 0,0 0 0 0,0 0-80 0,0 0-16 0,45 55 0 0,-45-55 0 16,0 0-176-16,0 0-32 0,27 55-16 0,-27-55 0 16,0 0-240-16,0 0-32 0,37 49-16 0,-37-49 0 15,0 0-848-15,0 0-160 0,0 0-32 0,53 31-16 16,-53-31 0-16,0 0 0 0,0 0 0 0,46-4-2352 15</inkml:trace>
  <inkml:trace contextRef="#ctx1" brushRef="#br0" timeOffset="17101.66">18369 6303 911 0,'14'-9'0'16,"-14"9"0"-16,9-4 0 0,-8 3 0 0,-1-1 2480 0,1 1 400 0,2-2 96 0,2-4 16 0,0-3 1952 0,1-4 400 0,-1 0 80 0,-3-3 16 0,-1 0-2112 0,-2-2-432 15,-2 1-80-15,-1-2 0 0,0 2-1728 0,-3 0-352 16,-2 2-64-16,-1 3-16 0,3 3-208 0,-1 5-64 15,-1-1 0-15,-2 5 0 0,-2 2-208 0,0 3-48 16,1 2-128-16,-1 2 192 0,0 5-192 0,2 0-160 0,0 4 32 16,1 3 0-16,3 1-80 0,1-1-16 15,3 1 0-15,2-3 0 0,1-18-48 0,0 0-16 0,7 50 0 0,-7-50 0 16,0 0 32-16,0 0 0 0,0 0 0 0,41 49 0 16,-41-49-16-16,0 0 0 0,0 0 0 0,0 0 0 15,55-1 16-15,-45-5 0 0,1-1 0 0,-2-2 0 16,0 1 112-16,-1 0 144 0,-3-2-208 0,-1 0 80 15,-1 1 256-15,-1-1 64 0,-1 2 16 0,-2-3 0 0,1-1 112 16,-3 1 0-16,1 0 16 0,0 1 0 0,-1 3 16 16,1 1 0-16,1 2 0 0,0 1 0 0,-1 3-96 0,1 1 0 15,1 5-16-15,0 1 0 0,1 3-80 0,1 1-16 16,-2-11 0-16,0 0 0 0,0 0-144 0,19 57 0 16,-19-57 0-16,0 0 0 0,0 0-176 0,38 52-16 15,-38-52 0-15,0 0 0 0,0 0-160 0,0 0-32 16,60 30-16-16,-60-30 0 15,0 0-752-15,41-10-128 0,-41 10-48 0,32-17-16192 16</inkml:trace>
  <inkml:trace contextRef="#ctx1" brushRef="#br0" timeOffset="17339.4">18763 5906 11055 0,'0'-12'976'0,"-1"1"-784"0,1 3-192 0,-2 2 0 15,1 0 3312-15,-1-4 608 0,0-8 128 0,-3-10 32 16,1-2 288-16,-1 2 64 0,0 7 16 0,2 7 0 15,1 4-2976-15,0 7-608 0,1 4-112 0,-1 6-32 16,2-7-336-16,0 0-64 0,3 53 0 0,-3-53-16 16,6 49-304-16,-6-49 160 0,7 62-160 0,-7-62 128 15,10 79-128-15,-10-79 128 0,10 70-128 0,-10-70 128 0,12 74-128 16,-12-74 0-16,17 84 0 0,-17-84 128 0,19 69-128 0,-19-69 0 16,18 54 0-16,-18-54 0 15,0 0-320-15,26 55-112 0,-26-55-16 0,0 0 0 16,0 0-464-16,0 0-112 0,0 0 0 0,0 0-17680 15</inkml:trace>
  <inkml:trace contextRef="#ctx1" brushRef="#br0" timeOffset="17531.72">18584 6095 37775 0,'1'1'3360'0,"2"-2"-2688"0,1 0-544 0,-1 1-128 15,0 0-592-15,1-2-160 0,2 1-16 0,4-1-16 0,7 0 2256 0,4-1 464 0,-21 3 96 0,46-5 16 16,-46 5-1248-16,0 0-240 0,61 2-48 0,-61-2-16 16,0 0-368-16,57 6-128 0,-57-6 0 0,0 0 0 15,0 0-256 1,53 14-160-16,-53-14-32 0,0 0-18752 16</inkml:trace>
  <inkml:trace contextRef="#ctx1" brushRef="#br0" timeOffset="17892.87">19080 6359 25791 0,'5'0'1152'0,"-2"0"224"0,-3 0-1104 0,0 0-272 16,0 0 0-16,0 0 0 0,0 0 1792 0,0 0 288 15,40-12 64-15,-40 12 16 0,36-12 80 0,-36 12 0 16,36-11 16-16,-36 11 0 0,29-14-1520 0,-29 14-304 15,27-13-64-15,-16 6-16 0,2-1-80 0,-3-2-16 0,-1-2 0 0,-4 0 0 16,-1 0-256-16,-2 0 0 0,-4-3 128 0,-2 0-128 16,-1-1-128-16,-4-1-96 0,-1 0-16 0,-3 3 0 15,-1 0-96-15,-3 3-32 0,-2 2 0 0,0 5 0 32,7 3-144-32,-1 2-48 0,-3 5 0 0,2 4 0 0,-1 5 384 0,2 4 176 0,2 3-160 0,1 1 160 15,4 2 288-15,6-25 160 0,-4 58 16 0,4-58 16 16,7 62-144-16,-7-62-16 0,17 55-16 0,-17-55 0 15,0 0-160-15,32 60-16 0,-32-60-128 0,0 0 192 16,0 0-192-16,55 52 176 0,-55-52-176 0,0 0 160 16,0 0-352-16,57 26-80 0,-57-26-16 0,0 0-12288 15,42-2-2464-15</inkml:trace>
  <inkml:trace contextRef="#ctx1" brushRef="#br0" timeOffset="18614.04">20957 5852 27647 0,'1'-6'2448'0,"-1"1"-1952"16,2 1-496-16,-2 2 0 0,1 1 320 0,-1-2-48 0,2-3 0 0,-1-1 0 0,-1-1 1808 0,1 1 352 0,1 4 80 0,-2 6 16 15,1 8-1248-15,-1 6-256 0,-1 5-64 0,1 8 0 16,-3 7-576-16,0 4-112 0,2-2-16 0,-1 5-16 31,2 7-80-31,3 0-16 0,0-2 0 0,3-5 0 16,-6-44-144-16,17 74 0 0,-17-74 0 0,24 52 0 15,-24-52 0-15,0 0-256 0,0 0 48 0,48 52-12304 16,-48-52-2464-16</inkml:trace>
  <inkml:trace contextRef="#ctx1" brushRef="#br0" timeOffset="18798.12">20523 6259 29823 0,'0'0'656'0,"0"0"144"0,47-9 32 0,-47 9 0 0,0 0-672 0,0 0-160 16,52-9 0-16,-52 9 0 0,82-16 1248 0,-17 5 224 15,9-2 32-15,-5-1 16 0,-4 3-848 0,-9-1-160 0,-5 2-48 0,-7 0 0 32,-7 1-2880-32,-9-1-576 0,-4 0-112 0</inkml:trace>
  <inkml:trace contextRef="#ctx1" brushRef="#br0" timeOffset="19389.89">21361 5670 34095 0,'0'10'1504'0,"0"-5"320"0,1 2-1456 0,1 0-368 16,-2-1 0-16,0 1 0 15,0-7 1360-15,0 0 208 0,5 52 32 0,-5-52 16 16,9 73-544-16,-9-73-112 0,11 83-32 0,-11-83 0 0,12 78-512 0,-12-78-96 15,9 76-32-15,-9-76 0 0,10 75-160 0,-10-75-128 16,9 66 192-16,-9-66-192 16,7 51 0-16,-7-51 0 0,4 40 0 0,-4-40 0 0,0 0 0 0,0 0 0 15,7 45 0-15,-7-41 0 0,2-1 0 0,-1-2 0 16,-1 1 0-16,0-4 0 0,0 1 0 0,0-2 0 16,0-1 0-16,0-2 0 0,0-1 320 0,0-3 16 15,0-1 0-15,0-2 0 0,0 0-80 0,0-2-32 0,1 1 0 0,1-3 0 16,1 0-64-16,1-2-16 0,0 0 0 0,0 0 0 15,1 5-144-15,0 1 0 16,2 1 144-16,3 0-144 0,0 1 0 0,3 3 0 0,0-1 0 0,-1 5 0 16,1 1-224-16,0 2-16 15,-13 1 0-15,0 0 0 0,0 0-48 0,0 0-16 0,58 42 0 0,-58-42 0 16,0 0-32-16,22 55-16 16,-22-55 0-16,7 43 0 0,-7-43 144 0,0 0 16 15,16 58 16-15,-16-58 0 0,0 0 176 0,0 0-128 0,39 57 128 0,-39-57-128 0,0 0 0 16,0 0 0-16,62 30 0 0,-62-30 0 0,0 0 128 0,53-1-160 31,-53 1 160-31,0 0-160 0,48-12 160 0,-33 5 0 0,-1-1 0 0,1-2 0 16,-3 0 176-16,-2 0-48 0,-1-1 0 0,-2 0 0 15,-2-1 144-15,0 1 32 0,-4 0 0 0,-1-2 0 16,-1-1 16-16,-2 0 16 0,0 0 0 0,-3-1 0 16,-1 3-16-16,2 0 0 0,-1 4 0 0,0 2 0 15,1 3 0-15,-1 2-16 0,0 2 0 0,1 4 0 16,0 0 16-16,1 5 0 0,0 3 0 0,3 3 0 0,1-16-320 0,0 33 0 15,0-33 0-15,0 0 0 16,14 54 0-16,-14-54 0 0,0 0 0 0,0 0 0 16,35 54-304-16,-35-54-16 0,0 0 0 0,0 0 0 15,0 0-416-15,69 27-96 0,-69-27 0 0,0 0-19376 16</inkml:trace>
  <inkml:trace contextRef="#ctx1" brushRef="#br0" timeOffset="20120.6">23281 6030 13823 0,'8'-1'608'0,"-4"-1"128"0,-4 2-592 0,0 0-144 0,0 0 0 0,0 0 0 0,0 0 1152 0,0 0 208 0,0 0 48 0,0 0 0 15,0 0 896-15,0 0 176 0,36 57 32 0,-36-57 16 0,0 0-960 0,10 51-192 16,-10-51-32-16,0 0-16 0,8 46-304 0,-8-46-64 16,0 0-16-16,0 0 0 0,0 0-256 0,0 0-48 15,0 0-16-15,0 0 0 0,0 0 32 0,0 0 16 16,0 0 0-16,0 0 0 0,0 0-304 0,0 0-64 16,0 0-16-16,0 0 0 0,0 0-128 0,3-1-32 15,-4-8 0-15,1-1 0 0,0 2-128 0,0-3 192 16,4 1-192-16,0-2 192 0,2 4-192 0,-1 0 0 15,2-1 0-15,2 2 128 0,-2 3-128 0,0-1 0 16,1 3 0-16,1 2 0 0,-9 0 0 0,0 0 0 16,0 0 0-16,0 0 0 0,0 0 176 0,0 0-48 0,42 52-128 0,-42-52 192 15,0 0-192-15,0 0 0 0,24 54 0 0,-24-54 0 16,0 0 0-16,0 0 0 0,0 0 0 0,24 49 0 16,-24-49 0-16,0 0 0 0,0 0 0 0,0 0 0 15,0 0 0-15,0 0 128 0,0 0-128 0,0 0 0 16,26-14 224-16,-25 5-48 15,1 0-16-15,-1-3 0 0,0 1-160 0,2-2 0 16,0 2 0-16,0 0 0 0,0-2 0 0,1 0 0 16,2 1 0-16,1 0-176 0,-2 1 176 0,2 0-128 0,0 1 128 0,1 0-128 0,0 3 128 0,0 0 0 15,0 2 0-15,-1 3-128 16,-2 2 128-16,1 2 0 0,-6-2 0 0,0 0 0 16,0 0 0-16,0 0 128 0,24 54-128 0,-24-54 176 0,0 0-176 0,10 51 192 15,-10-51-192-15,0 0 192 0,10 51-192 0,-10-51 128 16,0 0-128-16,0 0 128 0,15 49-128 0,-15-49 0 15,0 0 0-15,0 0 0 16,0 0-320-16,0 0-160 0,0 0-32 0,0 0-18704 0</inkml:trace>
  <inkml:trace contextRef="#ctx1" brushRef="#br0" timeOffset="20374.89">23877 5698 8287 0,'0'-18'736'0,"0"9"-592"0,1 1-144 0,-1 2 0 16,0 3 5296-16,0 3 1024 0,0-1 208 0,0 1 32 0,2-2-3008 0,-2 4-608 15,3 1-112-15,-1 5-16 0,-2-8-1568 0,0 0-304 0,0 0-64 0,19 65-16 0,-19-65-352 0,10 45-80 32,-10-45-16-32,11 53 0 0,-11-53-160 0,6 49-48 0,-6-49 0 0,5 66 0 15,-5-66-208-15,2 60 0 0,-2-60 0 0,0 62 0 0,0-62-288 0,0 54-48 16,0-54-16-16,1 42 0 15,-1-42-160-15,0 0-48 0,1 42 0 0,1-35 0 32,-2-1-336-32,0-2-80 0,1-1-16 0,-1-3-17600 0</inkml:trace>
  <inkml:trace contextRef="#ctx1" brushRef="#br0" timeOffset="20675.54">24103 5784 13823 0,'0'0'1216'0,"1"-1"-960"0,1 1-256 0,-2 0 0 16,0 1 928-16,-2 1 144 0,1 0 16 0,-3 3 16 16,-1 2 1872-16,-2 3 368 0,0 2 80 0,-3 3 16 15,2-1-1456-15,-1-2-304 0,1 4-48 0,1-2-16 16,0 0-480-16,3-3-112 0,-1 2 0 0,3-2-16 16,0-2-496-16,1-1-112 0,1-1-16 0,1-2 0 15,1-1-240-15,0 0-144 0,3-2 160 0,-1-1-160 16,3-1 0-16,-1 0 0 0,2-1 0 0,2 1 0 0,-10 0 0 0,0 0-160 15,0 0 0-15,0 0 0 0,58 9 160 0,-58-9-160 16,0 0 160-16,0 0-160 0,48 47 160 0,-48-47-160 16,0 0 160-16,34 61-160 0,-34-61 160 0,0 0 0 15,22 68 0-15,-22-68 0 0,0 0 240 0,20 53-32 16,-20-53 0-16,0 0 0 0,0 0-80 0,0 0-128 16,33 48 176-16,-33-48-176 15,0 0-384-15,0 0-192 0</inkml:trace>
  <inkml:trace contextRef="#ctx1" brushRef="#br0" timeOffset="20944.78">24500 5499 38703 0,'0'-2'3440'0,"0"2"-2752"0,1 0-560 0,-1 2-128 0,0-1 640 0,0 2 80 16,2 1 32-16,-1 3 0 0,-1-7 304 0,0 0 64 15,9 58 16-15,-9-58 0 0,9 64-288 0,-9-64-48 16,9 72-16-16,-9-72 0 16,7 79-272-16,-6-39-64 0,1 1-16 0,-1-2 0 0,-1-39-272 0,2 75-160 15,-2-75 192-15,2 68-192 0,-2-68 0 0,5 55 0 16,-5-55 0-16,0 0 0 16,8 54-384-16,-8-54-48 0,0 0 0 0,0 0 0 15,0 0-368-15,0 0-80 16,0 0-16-16,0 0 0 0,0 0-320 0,0 0-80 0</inkml:trace>
  <inkml:trace contextRef="#ctx1" brushRef="#br0" timeOffset="21119.29">24337 5979 33167 0,'-5'-5'720'0,"3"2"160"0,2 1 16 0,2 1 64 0,1-1-768 0,1 2-192 0,0-1 0 0,6 1 0 16,5-1 1952-16,7-2 352 0,5 0 80 0,4-1 16 15,0 1-1136-15,1-1-240 16,-1-1-32-16,2 1-16 0,-2 1-464 0,-4 1-112 0,-2-1-16 0,-25 3 0 15,40-3-688-15,-25 3-144 0,-15 0-16 0,0 0-19824 16</inkml:trace>
  <inkml:trace contextRef="#ctx1" brushRef="#br0" timeOffset="21628.24">25404 6036 26719 0,'0'-3'2368'0,"3"0"-1888"16,1 2-480-16,-3-1 0 0,2 2 752 0,0-1 48 0,1-3 16 0,3-1 0 0,2 0 1632 0,-1 0 336 31,1 4 64-31,-2 1 16 0,0 3-1648 0,-7-3-336 16,0 0-64-16,0 0-16 0,0 0-352 0,38 51-80 15,-38-51-16-15,0 0 0 0,0 0-80 0,42 62-16 16,-42-62 0-16,0 0 0 0,51 54-128 0,-51-54-128 15,0 0 144-15,53 39-144 0,-53-39 128 0,0 0-128 16,0 0 0-16,56 20 0 0,-45-20 208 0,-2-3-48 16,-3-3-16-16,1-1 0 0,-2 0 144 0,-1-4 32 15,1 0 0-15,-2-3 0 0,-1-3 128 0,0 0 16 0,-1-2 16 16,1 1 0-16,-2-2 96 0,1-1 0 0,-1-3 16 0,-1-1 0 16,1-1-112-16,-2 2-32 0,1-1 0 0,-1 2 0 15,2 0-48-15,0 2-16 0,0 1 0 0,0 2 0 16,0 3-256-16,2 2-128 0,-1 4 128 0,-1 2-128 15,2 3-256-15,-2 1-144 0,1 3-32 0,-1 2 0 16,1 0-992-16,1 3-208 0,-1 2-32 0,-1-7-16 16,0 0-256-16,0 0-48 0</inkml:trace>
  <inkml:trace contextRef="#ctx1" brushRef="#br0" timeOffset="22063.81">26042 6167 9215 0,'6'-1'816'0,"0"-1"-656"15,-2 1-160-15,-1-1 0 0,-2 1 2720 0,2-2 512 16,4-2 96-16,4-4 32 0,2-1 1200 0,1-4 240 16,2-1 64-16,-3-1 0 0,-5 0-2848 0,-1-2-560 15,-3 1-112-15,-1 0-32 0,-3 0-480 0,-1 2-80 16,-4 1-32-16,-2-1 0 0,-1 4-272 0,-3 1-64 16,-1 3-16-16,-2 2 0 0,-1 3-368 0,-1 2 128 0,-1 4-128 0,0 2 0 15,2 2 0-15,-1 2-288 0,2 3 48 0,1 3 16 16,2 1-80-16,3 2-16 0,0 1 0 0,4 0 0 15,4-20 16-15,-4 39 0 0,4-39 0 0,0 0 0 16,10 51-48-16,-10-51-16 16,0 0 0-16,0 0 0 0,35 50 48 0,-35-50 0 0,0 0 0 0,0 0 0 15,0 0 128-15,57 8 48 16,-45-11 0-16,0-2 0 0,-1-2 144 0,0-2 0 16,1-1 0-16,-4 2-128 0,1-1 128 0,-1-1 176 0,-1 1-48 0,-1-1 0 15,-1 0 256-15,0 0 32 0,-1 0 16 0,-3-1 0 16,2 1 144-16,-1 3 48 0,-1 1 0 0,-1 2 0 15,1 0-16-15,-1 2 0 0,2-1 0 0,-2 3 0 16,1 0-304-16,1 2-64 0,-1 2-16 0,0 0 0 0,1 3-224 0,1 2 0 16,0-1 128-16,-3-8-128 0,0 0-208 15,0 0-96-15,0 0-16 0,0 0 0 16,33 57-400-16,-33-57-96 0,0 0-16 0,0 0 0 16,0 0-128-16,0 0-48 0,63 13 0 0,-52-18-17824 0</inkml:trace>
  <inkml:trace contextRef="#ctx1" brushRef="#br0" timeOffset="22856.57">26495 5886 25791 0,'-2'-28'1152'0,"1"15"224"0,1-1-1104 0,-2 1-272 16,2 3 0-16,-1 2 0 0,-1-1 2912 0,1-8 528 0,0-7 96 0,-1-3 32 0,-1 2-1664 0,2 4-336 0,0 5-64 0,-1 5-16 16,1 7-704-16,-1 4-144 15,0 4-16-15,-1 6-16 0,1 3-352 0,2-13-64 16,-3 36 0-16,3-36-16 0,-1 50-176 0,1-50 0 15,4 56 0-15,-4-56 0 0,7 62 0 0,-7-62 0 0,12 54 0 0,-12-54 0 16,0 0 0-16,21 75 0 0,-21-75 0 0,0 0 0 16,29 62-272-16,-29-62-48 0,0 0 0 0,0 0 0 15,46 45-192-15,-46-45-64 0,0 0 0 0,0 0 0 16,49 7 128-16,-49-7 32 0,26-5 0 0,-14 1 0 0,0-3 192 0,-3-1 32 16,0 0 16-16,-1-1 0 0,-1 0 176 0,-2-3 0 0,-1 1 0 31,-1-2 128-31,-2 1 320 0,-1-1 64 0,0 2 0 15,-1 1 16-15,-1 0 160 0,2 3 16 0,-1 0 16 0,0 2 0 16,1 3-144-16,0-1-48 0,-2 3 0 0,2 1 0 16,0 3-304-16,0 2-64 0,0 1-16 0,0-7 0 15,0 0-144-15,0 0 0 0,10 52 0 0,-10-52 0 16,0 0-336-16,0 0 0 0,0 0 0 0,33 63 0 16,-33-63 64-16,0 0 16 0,0 0 0 0,0 0 0 15,53 31 128-15,-53-31 128 0,0 0-192 0,41-2 192 16,-27-2-128-16,-2-2 128 0,0 1 0 0,-2-5 0 0,1 0 0 15,-2-1 0-15,-1-2 128 0,-2-1-128 0,1 0 368 0,-3 0-32 16,1-1 0-16,-4 0 0 0,0 2 64 0,-1-1 16 16,0 3 0-16,-1-1 0 0,1 4 16 0,-3 1 0 15,2 3 0-15,-1-1 0 0,1 4-96 0,1 0-16 16,-1 2 0-16,-1 2 0 0,2 1-320 0,0 2 0 16,0 2 0-16,2 2 0 0,-2-10 0 0,0 0-192 15,0 0 32-15,12 52 0 0,-12-52 0 0,0 0 0 16,0 0 0-16,0 0 0 0,30 65 32 0,-30-65 0 0,0 0 0 0,0 0 0 15,0 0 128-15,49 46-208 16,-49-46 80-16,0 0 128 0,0 0-240 0,47 4 80 0,-34-7 16 0,-2 0 0 16,0-1 16-16,1-2 0 15,0 2 0-15,-2-3 0 0,0 1 128 0,-1-1-192 16,-1 2 192-16,-2-1-192 0,-1 0 192 0,1-1-208 0,0 0 80 0,-2-1 128 16,0-2-144-16,-1 0 144 0,0-1 0 15,-3-2 0-15,1 0 0 0,-2-1 0 0,-2-2 0 16,0 1 144-16,-3 1 48 0,1-2 16 0,-4 1 0 0,-2-1 0 15,-2 2-16-15,-1 3 0 0,2 1 0 0,-3 3 0 16,3 3-48-16,2-1-16 0,0 5 0 0,1 3 0 0,2 1-128 0,2 2 0 16,-1 1 0-16,3 3 0 15,0 1 0-15,3-11 0 0,0 0 0 0,0 0 0 16,15 67 0-16,-15-67 0 0,0 0 0 0,31 65 0 16,-31-65 0-16,0 0 0 0,41 52 192 0,-41-52-64 0,0 0 80 0,50 54 16 15,-50-54 0-15,0 0 0 16,54 39-224-16,-54-39 176 0,0 0-176 0,59 23 160 15,-59-23-480-15,0 0-112 0,61 10-16 0,-61-10 0 16,0 0-976-16,50-3-208 0</inkml:trace>
  <inkml:trace contextRef="#ctx1" brushRef="#br0" timeOffset="23584.65">28926 5458 28559 0,'1'-2'2544'0,"1"1"-2032"0,-1 0-512 0,-1 1 0 16,0 0 816-16,1 0 64 0,1 1 16 0,-2 0 0 0,1 5 1024 0,-1 4 224 0,0-10 32 0,-5 37 16 0,0-12-1376 0,0 3-288 16,-1 4-48-16,0 0-16 0,6-32-272 0,-5 69-48 15,5-69-16-15,1 72 0 16,-1-72 16-16,11 65 0 0,-11-65 0 0,20 58 0 0,-20-58-144 0,0 0 128 16,37 71-128-16,-37-71 128 0,0 0-128 0,45 54 0 15,-45-54 0-15,0 0 128 0,0 0-128 0,62 39 0 16,-62-39 0-16,0 0 0 0,48 6 0 0,-34-9-144 15,1-1 144-15,-1-3 0 0,-2 0 0 0,0-3 0 0,-2 1 0 16,-3-1 0-16,0 0 0 0,-4 0 128 16,-2 1 0-16,-1-1 16 0,-1 0 96 0,-4 1 16 15,1 2 0-15,-2 2 0 0,1 0 48 0,-1 4 16 16,-1 1 0-16,1 1 0 0,1 2-64 0,0 3-16 16,3 1 0-16,-1 3 0 0,1 1-240 0,2-11 0 0,0 0 128 0,0 0-128 15,22 59 0-15,-22-59 0 16,0 0 0-16,0 0-160 0,63 56 16 0,-63-56 0 0,0 0 0 0,60 19 0 15,-60-19 144-15,40 2 0 0,-40-2 0 0,36-9 0 16,-18 2 224-16,-2-3-32 0,-4 0 0 0,0 1 0 16,-2-1 96-16,-3-2 16 0,-2 1 0 0,-2-2 0 15,-1-1 128-15,-2-1 16 0,-3 1 16 0,-3-2 0 16,0 0-80-16,-3 1-32 0,-3 1 0 0,0 0 0 16,-3 1-80-16,1 3-16 0,-1 0 0 0,-1 3 0 0,1 1-256 0,-4 2 0 15,1 0 0-15,-3 1 0 16,0 2-752-1,-2 1-48-15,0 0-16 0,2 3 0 0,3-1-400 0,-2 1-96 0</inkml:trace>
  <inkml:trace contextRef="#ctx1" brushRef="#br0" timeOffset="23775.55">28808 5804 38703 0,'0'0'1712'0,"44"-3"352"0,-44 3-1648 0,36-4-416 0,-36 4 0 0,26-4 0 0,-7 1 688 0,12-3 48 0,17-2 16 0,11-4 0 16,6 3-576-16,-7-1-176 0,-6 3 0 0,-4 0-12224 31,-14-1-2512-31</inkml:trace>
  <inkml:trace contextRef="#ctx1" brushRef="#br0" timeOffset="25056.64">13178 7543 1839 0,'1'-1'160'0,"0"-2"-160"0,2 1 0 0,-1 1 0 0,-1 0 464 0,2-4 64 16,1 0 16-16,5-5 0 0,0-3 848 0,0-1 160 15,-1 1 48-15,-1 2 0 0,-1 3 256 0,-2-1 64 0,-1 3 16 0,0 2 0 16,-2 1 592-16,-1 2 112 0,0 1 32 0,-1 1 0 0,1 2-176 0,-1 1-48 31,-1 5 0-31,-1 4 0 0,1 5-848 0,-1 2-160 0,0 2-32 0,-1 2-16 16,1-1-688-16,0 1-144 0,3 3-32 0,0-27 0 0,1 41-272 0,-1-41-64 15,7 42-16-15,-7-42 0 0,10 43-176 0,-10-43 160 16,0 0-160-16,0 0 160 0,29 55-160 0,-29-55 160 16,0 0-160-16,0 0 160 0,0 0-160 0,0 0 192 15,0 0-192-15,0 0 192 0,59 12-48 0,-52-20 0 16,-1 2 0-16,-2-1 0 0,3-3 48 0,-3-1 0 15,3-3 0-15,0-3 0 0,2-1 32 0,1-1 16 0,-2 2 0 0,3-1 0 16,1 1-80-16,0-1-16 0,3-1 0 0,-1 2 0 16,0 3-144-16,0 1 0 0,-1 3 0 0,-2 5 0 15,-1 2 0-15,-2 3 0 16,-8 0 0-16,0 0 0 16,0 0 0-16,0 0 0 0,0 0 0 0,37 52 0 15,-37-52 0-15,0 0 0 0,16 54 0 0,-16-54 0 0,0 0 0 0,14 52 0 16,-14-52-144-16,0 0 144 0,0 0 0 0,12 45 0 15,-10-36 0-15,-1-3 0 0,1-2 192 0,-2-3-16 0,0 1 0 0,0-2 0 0,-2-3 32 0,1-1 16 16,1-2 0-16,-2-3 0 16,2-2-48-16,0-2-16 15,0 1 0-15,2-2 0 0,1-2-160 0,1-1 0 16,2 2 0-16,-1-2 0 0,4 0 0 0,1-2 0 16,1 2 0-16,0-1 0 0,3 1 0 0,0 0-224 15,1 4 48-15,-3 2 16 0,0 3-16 0,-1 0 0 16,0 4 0-16,-11 4 0 0,0 0 32 0,0 0 0 0,0 0 0 0,0 0 0 15,0 0 144-15,0 0 0 0,57 50-144 0,-57-50 144 16,0 0 0-16,12 46 0 0,-12-46 0 16,0 0 0-16,13 50 0 0,-13-50 128 0,0 0 0 0,0 0 0 15,21 52 48-15,-21-52 0 0,0 0 0 0,0 0 0 16,0 0-176-16,0 0 0 0,0 0-160 0,0 0 160 31,0 0-576-31,0 0 0 0,64 27-16 0,-57-30-12928 0,0-1-2592 0</inkml:trace>
  <inkml:trace contextRef="#ctx1" brushRef="#br0" timeOffset="25674.92">14234 7472 13823 0,'7'-9'1216'0,"-4"3"-960"0,1-1-256 0,-1 1 0 0,-1 3 2000 0,-1 2 368 0,0-2 64 0,1-1 0 0,1-3 1520 0,-2-2 288 15,0 1 64-15,-3 2 16 0,-1 2-2464 0,-3 1-512 0,-2 3-80 0,-5 2-32 16,0 0-656-16,-2 3-144 0,-1 2-32 16,1 0 0-16,-4 1 48 0,2 2 0 15,0 1 0-15,0 2 0 0,5 0-96 0,-1 1-16 0,5 0 0 0,-1 0 0 16,6 0-208-16,0 2-128 0,3-16 128 0,0 0-128 16,9 48 0-16,-9-48 0 15,0 0 0-15,22 49 0 0,-22-49-240 0,0 0 48 0,0 0 0 0,56 61 0 16,-56-61-96-16,0 0-16 0,0 0 0 0,65 43 0 15,-65-43 32-15,0 0 0 0,0 0 0 0,53 8 0 0,-53-8 272 16,0 0-160-16,37-10 160 0,-27 4-128 16,-2 1 128-16,-1-1 144 0,0-2-16 0,-1-2-128 15,0-1 384-15,-1-1-16 0,0 2-16 0,0-2 0 0,1 0 32 0,0 0 0 16,1-1 0-16,0-1 0 0,1 1-144 0,1-1-32 16,-1 1 0-16,1 0 0 15,-1 4-208-15,1-1 176 0,0 3-176 0,0 0 160 16,-2 2-160-16,0 3 0 0,-7 2 0 0,0 0 0 0,0 0 0 0,0 0 0 15,0 0 0-15,0 0 0 16,57 1 0-16,-57-1-176 0,0 0 176 0,0 0-192 0,0 0 192 0,0 0 0 0,0 0 0 16,0 0-128-16,55 8 128 0,-53-6 0 15,0 1 0-15,-1 1 0 16,-1 0 0-16,-1 2 192 0,-1-1-32 0,0 2-16 16,-1-1-16-16,0 1 0 0,2 2 0 0,-2-1 0 15,3 2-128-15,-2 0 0 0,4 0 0 0,-2-10 0 0,0 0-160 16,0 0-64-16,0 0-16 0,18 49 0 0,-18-49-48 0,0 0-16 15,0 0 0-15,0 0 0 0,0 0 96 0,48 47 16 16,-48-47 0-16,0 0 0 0,0 0 32 0,0 0 16 0,0 0 0 0,61 11 0 16,-61-11-64-16,0 0-16 0,0 0 0 15,54-8 0-15,-54 8-256 0,0 0-48 0,39-12-16 0,-39 12 0 32,0 0-864-32,37-11-192 0,-37 11-16 0,24-10-10016 15,-11 5-2000-15</inkml:trace>
  <inkml:trace contextRef="#ctx1" brushRef="#br0" timeOffset="26027.07">14914 7642 18335 0,'18'-17'1632'0,"-15"14"-1312"0,-3 3-320 0,1 0 0 0,1-1 0 0,-1-1-128 0,1 0 0 0,2-1 128 0,0-3 3584 0,2-2 832 16,-1 1 144-16,1-2 64 0,0 2-1040 0,-2-1-224 31,-1-1-32-31,-1 1 0 0,0 1-1904 0,1-2-368 16,-2-1-80-16,1-1 16 0,-2 0-544 0,0-1-128 0,-2 1 0 0,1 0 0 16,-1 1-112-16,-2 1-16 0,0 1-16 0,-2 2 16 15,2 1-192-15,-2 0 0 0,1 4 0 0,-1-1 0 16,0 4 0-16,-1-1 0 0,0 4 0 0,-1-3 0 15,1 4 0-15,-2 1 0 0,2-1 0 0,0 1-160 16,3 0 0-16,0 1 0 0,1 1 0 0,1-1 32 16,2-8-96-16,0 0-16 0,0 0 0 0,3 45 32 15,-3-45-32-15,0 0 0 0,0 0 0 0,16 51 16 16,-16-51-80-16,0 0-16 0,0 0 0 0,0 0 32 16,25 54-64-16,-25-54-16 0,0 0 0 0,0 0 48 15,0 0 32-15,54 37 16 0,-54-37 0 0,0 0 0 0,0 0 64 16,52 8 16-16,-52-8 0 0,0 0 0 0,0 0-32 0,52-7 0 15,-37 3 0-15,-4 0 0 0,2-1-32 0,-1 0-16 16,0 1 0-16,-1-1 0 0,-1 2-80 0,1-2-16 16,0 1 0-16,-1-2 0 15,0 2-560-15,0-2-112 0,0 2-32 0,0-2 0 16,0 2-1936-16,0-3-384 0</inkml:trace>
  <inkml:trace contextRef="#ctx1" brushRef="#br0" timeOffset="26443.12">15350 7570 3679 0,'2'0'320'0,"-1"-1"-320"15,-1 1 0-15,0 0 0 0,1-2 3376 0,2 1 592 0,1-4 128 0,4 0 32 16,-1-4-176-16,1-1-48 0,1 1 0 0,-4-3 0 16,1 2-1392-16,-2-1-272 0,-1 1-64 0,-2-1-16 15,-1 1-1232-15,-2-1-240 0,-1 1-48 0,-3-1-16 16,2 1-160-16,-3 1-16 0,-2 2-16 0,1 1 0 16,-4 1 16-16,1 2 0 0,0 3 0 0,-3 0 0 15,-2 3-16-15,-1 1 0 0,-1 2 0 0,-2 1 0 16,2 1-240-16,-1 2-32 0,5 1-16 0,2 2 0 0,3 0-144 0,2 1 0 15,3 1 0-15,2 1 0 0,2-16 0 0,0 0-176 16,5 42 48-16,-5-42 0 0,0 0-144 0,0 0-32 16,0 0 0-16,32 58 0 0,-32-58 16 15,0 0 0-15,0 0 0 0,0 0 0 16,0 0 160-16,0 0 128 0,64 20-192 0,-54-23 192 0,-2 0 0 0,-1-1 0 16,0 0 0-16,0-2 0 0,-1-1 160 0,-2 2 32 0,-2-2 16 15,0 1 0-15,0 0 128 0,-2 1 32 16,3 0 0-16,-3 1 0 0,0 1 16 0,0 2 0 0,1 1 0 15,-1 0 0-15,1 0-160 0,1 3-32 16,-1 0 0-16,-1-3 0 0,0 0-64 0,0 0-128 0,0 0 176 0,0 0-176 16,0 0 128-16,45 48-128 0,-45-48 0 15,0 0 0-15,0 0 0 0,0 0-144 0,0 0 16 0,56 29 0 32,-56-29-464-32,0 0-96 0,0 0-16 0,0 0 0 15,46 0-304-15,-46 0-64 0,0 0-16 0,0 0-12064 0,37-10-2416 0</inkml:trace>
  <inkml:trace contextRef="#ctx1" brushRef="#br0" timeOffset="27072.86">15726 7432 16575 0,'0'-10'1472'0,"0"1"-1168"16,0 3-304-16,-1 4 0 0,-1 0 2944 0,1-3 512 0,-2-5 128 0,-3-6 0 0,-1-2 32 0,-3 1 0 16,-1 1 0-16,0 6 0 0,-1 3-2080 0,1 5-432 15,1 2-80-15,2 2 0 0,2 1-512 0,-1 4-112 16,3 2-16-16,0 2 0 0,4-11-528 0,0 0-112 15,0 44-32-15,0-44 0 0,0 0-80 0,0 0-16 16,29 62 0-16,-29-62 0 16,0 0-32-16,0 0-16 0,54 54 0 0,-54-54 0 0,0 0 64 0,48 35 16 15,-48-35 0-15,0 0 0 0,0 0 112 0,54 47 32 0,-54-47 0 0,0 0 0 16,0 0-48-16,29 59 0 0,-29-59 0 0,0 0 0 31,-5 45-256-31,-4-29-48 0,-2-1-16 0,-2-1 0 16,0-1-32-16,-1-2-16 0,-3 1 0 15,2-2 0-15,-2-2 432 0,0-1 192 0,1-1-160 0,2-3 160 0,-1-1 832 0,2 0 256 16,2-4 48-16,1-2 16 0,1 0-336 0,2-3-64 16,3 0-16-16,3 0 0 0,-1 0-736 0,4 0 0 15,-2 1 0-15,2 0 0 0,3 1-288 0,2-1 48 16,1 2 16-16,1 0 0 16,-9 4-400-16,0 0-80 0,32-9 0 0,-32 9-16 15,0 0-368-15,45-8-80 0,-45 8-16 0,34-7 0 0,-34 7 736 0,0 0 128 16,54-6 48-16,-54 6 0 0,0 0 592 0,55-2 128 15,-55 2 32-15,0 0 0 0,59 3-16 0,-59-3 0 0,0 0 0 0,57 2 0 16,-57-2-272-16,0 0-64 0,55-3-128 0,-55 3 192 16,32-6-192-16,-17 1-128 15,-3-1 128-15,0-1-208 0,-3-2 208 0,0-2 0 0,-2 0 0 0,-1-1 0 16,-2 1 304-16,-3-2 144 0,1-1 48 0,-4-1 0 16,1 1 160-16,-2 0 48 0,-3-2 0 0,-1 0 0 15,-1 2-192-15,-3 2-16 0,-4 0-16 0,0 1 0 16,-2 3-128-16,0 0-32 0,3 4 0 0,0 3 0 15,4 2-112-15,1 2-16 0,2 4-16 0,0 2 0 16,3 0 64-16,1 6 16 0,2 0 0 0,1-15 0 0,0 0 0 16,8 50 0-16,-8-50 0 0,0 0 0 0,27 59-112 0,-27-59-16 15,0 0 0-15,52 72 0 0,-52-72 192 16,0 0 16-16,58 65 16 0,-58-65 0 16,0 0-352-16,53 52-128 0,-53-52 0 0,0 0 0 15,0 0-896-15,53 36-160 0,-53-36-32 0,0 0-18992 16</inkml:trace>
  <inkml:trace contextRef="#ctx1" brushRef="#br0" timeOffset="27766.56">17585 7183 28559 0,'-1'-3'2544'0,"-1"0"-2032"0,2 2-512 0,0-1 0 0,0 1 1712 0,0 0 240 0,-1-4 48 0,-1 1 16 0,1-2-224 0,0 2-64 0,1 3 0 0,0 4 0 16,2 2-1008-16,0 7-208 15,-2-12-32-15,0 0-16 0,15 57-304 0,-15-57-160 0,17 54 160 0,-17-54-160 16,20 55 0-16,-20-55 128 16,21 54-128-16,-21-54 0 0,0 0 0 0,21 65 0 0,-21-65 0 0,0 0 0 15,0 0 0-15,7 51-160 0,-7-44 160 0,0-3-128 16,-1-1 128-16,0-2 0 0,1 1 0 0,-2-4 0 15,2 1 160-15,0-3-32 0,-1 1-128 0,1-1 192 16,-2-2-32-16,4 0-16 0,1 1 0 0,2-1 0 16,4 0-144-16,1 1 0 15,1-1 0-15,-11 6 0 0,25-7 0 0,-25 7 0 16,0 0-160-16,0 0 160 0,54 7-208 0,-54-7 48 0,0 0 16 0,0 0 0 0,45 42-80 16,-45-42-16-16,0 0 0 0,0 0 0 15,17 58-96-15,-17-58-32 0,-4 29 0 0,0-15 0 16,-2-3 144-16,-1-1 32 0,-3 0 0 0,0 0 0 15,0-3 192-15,-1-2 0 0,-2 1 0 0,2-3 0 16,1 0 0-16,2-2 0 0,1-1 0 0,1-1 0 31,0-1-1024-31,2-2-192 0,1 0-64 0,0-2-15712 0</inkml:trace>
  <inkml:trace contextRef="#ctx1" brushRef="#br0" timeOffset="28196.25">17995 7505 30399 0,'0'-4'2704'0,"1"-1"-2160"16,0 3-544-16,1 0 0 0,-1 2 1760 0,-1-3 240 16,2-1 48-16,-1-1 16 0,2-1-336 0,-2-1-80 15,1 1-16-15,-1 5 0 0,1 1-560 0,-2 3-112 16,0 2-32-16,0-5 0 0,0 0-576 0,0 0-112 16,0 0-32-16,17 50 0 0,-17-50-208 0,0 0 0 15,0 0-192-15,0 0 192 0,52 43-320 0,-52-43 32 16,0 0 16-16,0 0 0 0,61 10 64 0,-61-10 16 0,0 0 0 0,45-10 0 15,-28 3 192-15,-3 0-192 16,-1-1 192-16,-2-1-192 0,-3 0 192 0,-2-1 0 0,1 1 0 0,-3-1 0 16,-1 0 320-16,0 2 16 0,-2-1 0 0,1 2 0 15,-1 0 208-15,-1 3 32 0,2 1 16 0,-2 2 0 16,0 1-64-16,1 1-16 0,-1 2 0 0,1 6 0 16,-1-9-256-16,0 0-48 0,6 45-16 0,-6-45 0 15,6 45-192-15,-6-45 128 0,8 61-128 0,-8-61 0 16,7 67 128-16,-2-28-128 0,-3 7 0 0,1 4 0 15,0-1 128-15,-2-1-128 0,-2-1 0 0,0-3 0 0,-1-6 0 0,-1-6 0 16,-1-1 0-16,-2-4 0 0,1-1 0 0,-1-5 0 16,2-1 0-16,0-5 0 0,-1-1 0 0,1-5 0 15,1-2 0-15,2-4 0 16,-2-1-752-16,2-3-32 0,-1 0-16 0,-1-2 0 31,1-1-384-31,-1-4-80 0,-1 0-16 0,-1-6-19088 0</inkml:trace>
  <inkml:trace contextRef="#ctx1" brushRef="#br0" timeOffset="28832.25">19549 7269 25791 0,'-3'1'2304'0,"1"2"-1856"0,2 0-448 0,0-1 0 0,0 0 1552 0,0 3 224 0,-1 3 32 0,-3 5 16 0,-1 4 208 0,1 3 32 0,4-20 16 0,-7 38 0 31,7-38-1296-31,-1 35-256 0,1-35-48 0,0 0-16 15,0 0-336-15,17 56-128 0,-17-56 0 0,0 0 144 16,0 0-144-16,56 43 0 0,-56-43 0 0,0 0 0 16,62 22 0-16,-62-22 0 0,0 0 0 0,65 15-176 15,-65-15 176-15,47 4-160 0,-47-4 160 0,0 0-160 0,58 0 160 0,-58 0-160 16,32-7 160-16,-18 1-160 0,-1 0 160 0,-2-1 176 16,-1-1-48-16,-1-2 0 0,-1 0 256 0,-2-1 32 15,-2-2 16-15,-1 0 0 0,-2 1 272 0,-1-2 48 16,-2-2 16-16,-1 0 0 0,-3 2 32 0,-2-1 16 15,-5-5 0-15,-1 0 0 0,-3 0-80 0,-1 1-16 16,-4-1 0-16,0 3 0 0,-4 0-112 0,2 4-32 16,2 3 0-16,2 3 0 0,0 3-272 0,2 3-64 0,-1 2-16 0,1 1 0 15,2 2-224-15,2 1-256 0,2 2 48 16,0 2 16 0,2-1-384-16,3 1-64 0,2 1 0 0,1 0-16 15,1 1-176-15,1 0-16 0,2-11-16 0,0 0 0 16,0 0-240-16,7 44-48 0,-7-44-16 0,0 0-12336 0,0 0-2448 0</inkml:trace>
  <inkml:trace contextRef="#ctx1" brushRef="#br0" timeOffset="30134.99">20190 7502 19343 0,'-2'0'1728'0,"2"0"-1392"0,0 2-336 0,0-2 0 0,0 0 1344 0,0 0 192 0,-1 0 32 0,-2 1 16 0,2-1 2000 0,-3 0 416 15,1 0 80-15,1 0 16 0,1 0-2576 0,-2-1-512 16,2 1-112-16,1-2 0 0,0 2-384 0,0-1-64 15,0 1 0-15,0 0-16 0,0 0-288 0,0 1-144 16,1-1 160-16,1 0-160 16,0 0-256-16,1 0-128 0,0 0-48 0,-3 0-12576 15,0 0-2528-15</inkml:trace>
  <inkml:trace contextRef="#ctx1" brushRef="#br0" timeOffset="30674.6">20437 7320 15663 0,'0'0'688'0,"0"0"144"0,0 0-656 0,-1 0-176 16,1 0 0-16,-2 0 0 0,1 1 2416 0,-1 1 448 15,-2 1 80-15,0-1 32 0,-2 3 816 0,1 0 176 16,0 1 16-16,0 1 16 0,1 1-2688 0,-1 2-544 16,2 0-96-16,3-10-32 15,0 0-288-15,-1 37-64 0,1-37-16 0,0 0 0 0,0 0-144 0,14 59-128 16,-14-59 192-16,0 0-192 0,0 0 128 0,34 53-128 0,-34-53 0 0,0 0 0 16,0 0 0-16,51 35 0 0,-51-35 0 0,0 0 0 31,52 17 0-31,-52-17 0 0,0 0 0 0,50 4 0 15,-50-4 0-15,0 0 0 0,36-6 0 0,-24 2 0 16,-2 0 0-16,1-2 0 0,0 1 0 0,1-2 0 16,-4 0 128-16,0-2-128 0,1 1 0 0,-2-4 0 15,-1 1 272-15,-1-2-48 0,0 1-16 0,-4-4 0 16,0 2 256-16,1-3 48 0,-4 0 16 0,0 0 0 0,-1 3 16 16,-3-3 0-16,-1 0 0 0,-1 0 0 0,0 3-64 15,0-2-16-15,-3 1 0 0,-2-1 0 0,0 2-96 0,-1 1-32 16,1 4 0-16,1 0 0 0,-2 2-160 0,1 3-48 15,-1 2 0-15,1 2 0 0,0 5-128 0,2-1-224 16,0 3 48-16,-1 1 16 16,1 4-416-16,0 0-64 0,1 3-32 0,1-1 0 15,4 1-304-15,1-1-64 0,4-14-16 0,0 0 0 16,2 43-224-16,-2-43-32 0,0 0-16 0,0 0-17696 0</inkml:trace>
  <inkml:trace contextRef="#ctx1" brushRef="#br0" timeOffset="31898.33">21023 7211 16575 0,'3'-3'1472'0,"-1"0"-1168"0,-1 1-304 0,0 0 0 0,-1 1 1248 0,0-1 192 0,2 0 32 0,1-3 16 15,-1 0 1584-15,0-1 304 0,1 2 64 0,-3 1 16 0,0 2-1440 0,0 1-288 16,-2 1-48-16,1 3-16 0,-1 2-896 0,0 4-192 16,-1 1-48-16,0 3 0 0,0 2-176 15,2-2-32-15,-1-1-16 0,2 1 0 0,-1 1-80 0,1-15-16 16,0 0 0-16,3 50 0 15,-3-50 32-15,0 0 0 0,5 42 0 0,-3-32 0 0,-2-10-48 0,0 0-16 16,0 0 0-16,0 0 0 0,0 0-48 0,0 0-128 16,0 0 192-16,0 0-64 0,0 0 64 0,45 45 0 15,-36-46 0-15,0-1 0 0,1 1 64 0,2-2 0 16,0 0 16-16,0 0 0 0,-3-1-32 0,3 1-16 16,1 1 0-16,-1-3 0 0,0 2-32 0,-1 2 0 15,-11 1 0-15,0 0 0 0,0 0-192 0,42-3 176 0,-33 3-176 16,-2 0 160-16,1 0-160 0,-2 0 0 15,0 0 0-15,-2 0 0 0,0 2-256 0,-1-2-96 0,0 0-16 0,-1-2 0 32,1 2-592-32,-1-1-128 0,-2 1-32 0,1-3 0 15,-1 2-640-15,0-2-128 0,0-1-32 0,0-2-15760 0</inkml:trace>
  <inkml:trace contextRef="#ctx1" brushRef="#br0" timeOffset="32138.37">21297 7238 16575 0,'2'-10'736'0,"-2"6"160"16,0 0-720-16,0 1-176 0,0 1 0 0,0 1 0 0,0 1 3392 0,0 0 640 15,-2 1 128-15,2 2 16 0,-1 3-976 0,-2 2-192 16,0 2-32-16,1 3-16 0,-1 2-1472 0,0 1-288 16,0 4-64-16,2 1-16 0,-1 2-160 0,1 1-16 15,1-24-16-15,0 48 0 16,0-48-112-16,0 46-32 0,0-46 0 0,3 41 0 0,-3-41-176 0,1 37-32 0,-1-37-16 16,0 0 0-16,4 41-304 0,-4-41-64 0,0 0-16 0,0 0 0 15,7 45-176-15,-5-38 0 0,-1 0 0 0,1-1 0 31,-2-6-880-31,0 0-48 0,0 0-16 0,0 0 0 16,0 0-544-16,0 0-112 0,0 0-32 0,0 0-19680 16</inkml:trace>
  <inkml:trace contextRef="#ctx1" brushRef="#br0" timeOffset="32806.65">18972 7124 25791 0,'-1'1'2304'0,"1"0"-1856"0,0 2-448 0,0 0 0 0,-2 1 928 0,1 3 96 15,0 6 0-15,1-13 16 0,-2 47 1088 0,2-47 224 0,4 65 32 0,-4-65 16 0,12 67-1232 0,-12-67-240 16,17 63-48-16,-17-63-16 0,17 53-464 0,-17-53-80 16,0 0-32-16,21 60 0 15,-21-60 0-15,0 0 0 0,0 0 0 0,20 49 0 16,-20-49-112-16,0 0-32 0,0 0 0 0,0 0 0 16,0 0-288-16,0 0-64 0,0 0-16 0,0 0-12640 15,0 0-2544-15</inkml:trace>
  <inkml:trace contextRef="#ctx1" brushRef="#br0" timeOffset="33184.58">19130 7078 26719 0,'0'-3'2368'15,"0"2"-1888"-15,0 1-480 0,0 0 0 16,-1 0 0-16,0 0-288 0,-2 0 32 0,-4 0 16 15,-5 3 2096-15,-2 1 400 0,2 3 96 0,-3 2 16 0,3 1-800 0,0-1-160 16,0 3-16-16,0-2-16 0,3 1-912 0,0-1-176 16,2-2-32-16,1 1-16 0,2-2 64 0,1 1 16 15,3-8 0-15,0 0 0 0,0 0-320 0,0 0 0 16,0 0 0-16,20 55 0 0,-20-55-192 0,0 0-64 31,0 0 0-31,0 0 0 0,47 47 32 0,-47-47 0 0,0 0 0 0,0 0 0 16,0 0-32-16,49 54-16 0,-49-54 0 0,0 0 0 15,0 0 112-15,0 0 32 0,34 52 0 0,-34-52 0 16,0 0 128-16,0 0 128 0,0 0-128 0,0 0 176 0,0 0 272 0,0 0 48 0,0 0 16 0,0 0 0 31,0 0-32-31,0 0 0 0,0 0 0 0,0 0 0 0,0 0-160 0,0 0-16 16,0 0-16-16,0 0 0 16,0 0-288-16,0 0 0 0,0 0 0 0,0 0-12752 15,0 0-2544-15</inkml:trace>
  <inkml:trace contextRef="#ctx1" brushRef="#br0" timeOffset="34139.25">19162 7138 17503 0,'-3'1'1552'0,"-2"0"-1232"0,3 1-320 0,0-2 0 0,-1 1 1472 0,1 1 256 0,-6 2 32 0,-3 2 16 0,-6 3 1360 0,0 3 288 16,-1 2 48-16,1 0 16 0,4 2-1744 0,2 1-336 0,2-1-80 0,4-1-16 16,5-15-832-16,0 0-160 0,1 39-48 0,-1-39 0 15,0 0-144-15,0 0-128 0,0 0 192 0,44 51-192 16,-44-51 160-16,0 0-160 0,0 0 128 0,0 0-128 15,49 55 0-15,-49-55 128 0,0 0-128 0,0 0 0 16,26 61 128-16,-26-61-128 0,0 0 0 0,8 42 128 16,-8-42-128-16,0 0 0 0,2 38 144 0,-4-28-144 15,1 0 0-15,-2-1 144 16,0-2-144-16,0-2 0 0,1 0 256 0,-3-1-48 16,3-1-16-16,-4-2 0 0,3 2 224 0,-1-2 32 0,0-1 16 0,-1 0 0 15,1 0 48-15,-3 0 16 0,3-1 0 0,-2 0 0 0,2-1-80 0,1 2-32 31,0-1 0-31,1-1 0 0,-1 2-272 0,0-1-144 0,0 1 160 0,0 0-160 16,0 0-144-16,-2 0-128 0,-1 1-32 0,-1 1 0 16,1-1-656-16,-2 2-144 0,2-2-32 0,-1 2-19216 15</inkml:trace>
  <inkml:trace contextRef="#ctx1" brushRef="#br0" timeOffset="34536.81">19297 7081 24879 0,'0'-1'2208'0,"-1"-1"-1760"0,1 2-448 0,0 0 0 0,0 2 1088 0,-2-2 144 0,-1 1 32 0,-1 3 0 0,0 3 1440 0,-3 5 304 15,0 5 48-15,1 4 16 0,-1 1-1792 0,1 5-336 16,2 3-80-16,0 2-16 0,0 2-192 0,1 0-32 15,2 2-16-15,-1-1 0 0,2 0-32 0,0-35 0 16,0 61 0-16,0-61 0 0,2 51-192 0,-2-51-32 0,2 41-16 16,-2-41 0-16,0 0-336 0,3 46 0 0,-3-46 0 0,0 0-192 31,0 0-544-31,2 43-112 0,-2-43-32 0,0 0-19904 0</inkml:trace>
  <inkml:trace contextRef="#ctx1" brushRef="#br0" timeOffset="36892.06">22036 7276 20271 0,'-3'2'1792'0,"2"0"-1424"0,2 1-368 0,-1 0 0 0,0 1 544 0,0 2 32 0,-1 4 16 0,0 7 0 0,-2 8 1456 0,-1 3 272 0,-1 3 64 0,1 1 16 16,1-4-672-16,0 0-128 16,2-4-16-16,0-1-16 0,1-2-704 0,-2-4-144 15,1-2-16-15,1-3-16 0,0-1-112 0,-2-1 0 16,2 0-16-16,0-2 0 0,-1-1-336 0,-1-1-64 15,0-2-16-15,-1 0 0 0,0 1-144 0,0-3 0 16,-1 1 0-16,0-1 0 16,1-1-368-16,-1-1-48 0,1 2-16 0,0-4 0 15,2 2-1360-15,1-1-288 0,1-2-48 0,0-1-13552 0</inkml:trace>
  <inkml:trace contextRef="#ctx1" brushRef="#br0" timeOffset="37161.93">22275 7293 4607 0,'6'-10'400'0,"-4"6"-400"0,1 1 0 0,-1 0 0 16,-1 3 2384-16,-1 0 400 0,0 0 80 0,0 3 16 16,-3 1 432-16,-1 5 80 0,-3 4 32 0,-3 2 0 15,-4 5-1024-15,-2 1-208 0,-5 3-32 0,-1 0-16 0,-1 0-1200 0,2-3-240 16,1-1-64-16,6-3 0 0,3-3 0 0,2-1 0 16,2-2 0-16,3-2 0 0,1-4-160 0,3-2-32 15,1 0-16-15,2-3 0 0,1 0-288 0,4-1-144 16,0-1 160-16,3-1-160 0,2-1 144 0,1 1-144 15,0 0 128-15,-1 1-128 0,-2 0 160 0,-11 2-160 16,0 0 192-16,50 0-192 0,-50 0 208 0,0 0-64 16,56 14-16-16,-56-14 0 0,0 0-128 0,0 0 192 15,67 34-192-15,-67-34 192 0,0 0-192 0,0 0-176 0,55 31 48 16,-55-31-12496 0,0 0-2496-16</inkml:trace>
  <inkml:trace contextRef="#ctx1" brushRef="#br0" timeOffset="39005.78">24294 6992 24879 0,'-5'3'2208'0,"3"0"-1760"0,2 0-448 0,0 1 0 0,0 0 1136 0,-2 5 144 0,-1 6 16 0,-2 11 16 0,-2 9 928 15,0 6 192-15,-1 7 48 0,1 0 0 0,2 0-1408 0,1-1-288 16,-1-5-48-16,1-1-16 0,3-4-416 0,-1-5-96 15,2-32-16-15,-1 54 0 0,1-54 0 0,3 41 0 16,-3-41 0-16,0 0 0 0,4 41 64 0,-4-41 0 16,0 0 0-16,0 0 0 0,0 0-32 0,0 0 0 0,0 0 0 15,0 0 0-15,0 0-96 0,0 0-128 0,0 0 176 0,0 0-176 16,0 0 224-16,0 0-64 0,0 0-16 0,1 7 0 16,1-14-16-16,-1-2 0 0,2-1 0 0,0-1 0 15,0 0-128-15,2-2 0 0,2-1 144 0,3-2-144 16,0-1 0-16,0 0 128 0,4 1-128 0,0-1 0 15,0 1 0-15,2 2 0 0,1 3 0 0,-3 1 0 16,2 3 0-16,-2 1 0 0,-3 3 0 0,0 2 0 16,-11 1 0-16,0 0 0 0,0 0 0 0,0 0 0 15,0 0 0-15,0 0 0 0,55 34 0 0,-55-34 0 16,0 0 0-16,0 0 0 0,12 45 0 0,-12-45-128 16,0 0 128-16,4 38 0 0,-4-38-144 0,0 0 144 0,1 35 0 0,-1-35 0 15,0 0 0-15,0 0 0 0,0 0 0 16,13 47 0-16,-10-41 0 0,0-1 0 0,-2 1 0 15,2-2 0-15,0-2 0 0,0-1 0 0,1 0-304 0,0-1 16 16,0 0 0-16,-4 0 0 16,0 0-784-16,0 0-144 0</inkml:trace>
  <inkml:trace contextRef="#ctx1" brushRef="#br0" timeOffset="39385.83">24669 7434 20271 0,'-5'7'896'0,"2"-2"192"0,0 0-880 0,0 1-208 0,0-2 0 0,2-1 0 0,0 3 2576 0,-2 2 480 0,-1 5 80 0,1 5 32 16,0 2-592-16,3-20-112 0,1 38-32 0,-1-38 0 16,0 0-1616-16,0 0-336 0,24 57-64 0,-24-57-16 0,0 0-144 0,0 0-16 15,0 0-16-15,62 36 0 16,-62-36-96-16,0 0 0 0,46-1-128 0,-46 1 192 0,0 0-192 0,42-10 128 15,-29 3-128-15,-1 1 0 0,0-1 128 0,-1 0-128 16,-1 0 0-16,0 0 144 0,0-1-144 0,-3-1 192 16,0-1-192-16,-3 0 192 0,0 0 0 0,-2 1 16 15,-2-4 0-15,-3-1 0 0,-1 0 112 0,-5 1 0 16,1 0 16-16,-4 0 0 0,0 2 0 0,-1 1 0 16,-3 2 0-16,1 2 0 0,-1 2-80 0,1 3-32 15,-1 1 0-15,-1 1 0 0,3 3-96 0,0 0-128 0,0 2 176 16,0 1-176-16,1 2 0 0,0-1 0 0,2 1-192 0,-2 0 48 31,2 1-400-31,1 0-80 0,2 0-16 0,-1 1 0 16,2-1-192-16,2 0-64 0,0 0 0 0,4-1-18352 15</inkml:trace>
  <inkml:trace contextRef="#ctx1" brushRef="#br0" timeOffset="40027.71">25246 6944 23951 0,'-2'4'2128'0,"0"1"-1696"0,2 0-432 0,0-1 0 0,0 2 1600 0,0 3 224 0,0-9 48 0,-5 39 16 15,2-5 592-15,-1 8 112 16,1 1 32-16,-1-2 0 0,0-2-1568 0,0-3-304 0,-1 0-64 0,3-2-16 16,2-34-224-16,-6 60-32 0,6-60-16 0,-6 48 0 15,6-48-64-15,-4 39-16 0,4-39 0 0,0 0 0 16,-4 44-96-16,4-44-32 0,0 0 0 0,0 0 0 15,0 0-64-15,0 42 0 0,0-36-128 0,1-2 192 16,-1-1-192-16,0 0 0 0,0-2 128 0,0 1-128 16,0-2 0-16,0 0 0 0,0 0-144 0,0 0 144 15,-1 0-672-15,1-2-32 0,-2 0-16 0,1-1-12528 16,1-2-2496-16</inkml:trace>
  <inkml:trace contextRef="#ctx1" brushRef="#br0" timeOffset="40561.37">25616 7012 911 0,'6'-6'0'0,"-4"3"0"0,3 2 0 0,-3 0 0 15,0 1 4608-15,-2 0 832 16,1 1 160-16,-1 2 32 0,2 3-1168 0,-1 3-240 0,-1-9-64 0,0 0 0 15,-4 57-2016-15,1-30-416 0,-3 1-64 0,2 0-32 16,0 3-896-16,-2-1-176 0,6-30-48 0,-5 59 0 16,5-59-160-16,-3 63-32 0,3-63-16 0,1 53 0 15,-1-53-176-15,6 47-128 0,-6-47 192 0,0 0-192 16,0 0 128-16,20 58-128 0,-20-58 0 0,0 0 0 0,0 0 128 0,0 0-128 16,0 0 0-16,0 0 0 0,0 0 0 0,0 0 0 15,0 0 0-15,0 0 0 16,0 0 128-16,50 34-128 0,-47-37 0 0,-1-3 0 0,-1 2 128 0,0-3-128 15,-1 0 192-15,-1 0-192 0,-2 0 256 0,-1-2-48 16,-2 1-16-16,-2-2 0 0,-1-1 0 0,-3-1 0 16,0 1 0-16,-2 1 0 0,0 2-64 0,-1 0-128 15,-2 4 176-15,-3 0-176 16,2 4 144-16,-1 0-144 0,4 3 0 0,-1 2 144 0,3 3-144 0,1 1 0 16,0 1 0-16,4 2-176 0,-2 0 176 0,3 2-208 0,1 1 80 15,2-1 128-15,4-14-256 0,0 0 80 0,-3 38 16 16,3-38 0-16,0 0-48 0,0 0-16 0,0 0 0 0,0 0 0 15,26 54 224-15,-26-54-192 16,0 0 192-16,0 0-192 0,0 0 192 0,0 0 0 0,63 18 0 16,-63-18-144-16,37-6-64 0,-16 2-16 15,3-2 0-15,0-2 0 16,-3 1-224-16,2-2-64 0,0 1 0 0,-2-1 0 16,0 0-1168-16,-1 0-240 0</inkml:trace>
  <inkml:trace contextRef="#ctx1" brushRef="#br0" timeOffset="41095.04">25942 7372 32255 0,'-1'0'1424'0,"-1"0"304"0,1 0-1392 0,1 0-336 0,0 2 0 0,-1-1 0 0,-1 2 1536 0,1 1 224 0,-2 3 48 0,0 4 16 0,3-11-480 0,0 0-80 15,-3 46-32-15,3-46 0 0,0 0-768 0,6 45-144 16,-6-45-48-16,0 0 0 0,0 0-272 0,0 0 128 0,27 58-128 0,-27-58 0 15,0 0 0-15,0 0 0 0,0 0 0 0,0 0-144 16,51 21-96-16,-51-21-16 0,0 0 0 0,32-9 0 16,-22 5-48-16,1-1-16 0,1-1 0 0,-1 0 0 15,-1-1 32-15,0 0 0 0,0 0 0 0,-1-1 0 16,0-1 0-16,-1 2 0 0,-1-1 0 0,0-1 0 16,1 1 288-16,-3 1 0 0,1 1 0 0,0-1 0 15,-1 3 448-15,1-1 0 0,-2 3 0 0,2 0 0 16,-2-1-144-16,0 2-48 0,0 2 0 0,-1 2 0 15,1 1-32-15,-1 1-16 0,0 2 0 0,0 0 0 0,-2-2-80 16,1 4 0-16,-1 1-128 0,-1-10 192 0,0 0-192 0,0 0 128 16,0 0-128-16,10 52 0 15,-7-43 128-15,-2-2-128 0,2 0 0 0,0-2 144 0,0 0-144 0,-2-3 0 16,1 1 0-16,-1-3 0 0,0 2 0 0,-1-4 0 16,2 1 0-16,-1-1 128 0,2-2-128 0,-2 0 160 15,1 0-160-15,-1-2 160 0,2-1-16 0,0 0 0 16,0 0 0-16,0-2 0 0,2 1 80 0,0-2 16 15,0 1 0-15,2 0 0 0,2-1-112 0,-1 0-128 0,2 0 176 0,1 0-176 16,-1 2 0-16,2 1 0 16,-1 1 0-16,-1 2 0 0,0 1 0 0,-2 3 0 0,1 1 0 0,-2 2 0 15,-7-3 0-15,0 0-192 16,0 0 48-16,0 0 16 0,0 0-32 0,34 55 0 16,-34-55 0-16,0 0 0 0,0 0 160 0,0 0-160 15,26 58 160-15,-26-58-160 0,0 0 0 0,0 0 0 0,0 0 0 0,0 0 0 31,43 45-320-31,-43-45-64 0,0 0-16 0,0 0-18576 0</inkml:trace>
  <inkml:trace contextRef="#ctx1" brushRef="#br0" timeOffset="41466.82">26863 7511 28559 0,'0'-15'1264'0,"0"6"272"0,0-1-1232 0,0 1-304 0,0 6 0 0,-1-1 0 0,-1-1 2064 0,0-5 368 0,-4-4 64 0,-3-6 0 0,0 0-416 0,-3 2-96 15,0 2 0-15,-3 5-16 0,1 5-848 0,2 2-160 16,-1 2-48-16,0 2 0 0,2 5-560 0,1 2-112 0,0 1-32 0,3 1 0 16,1 2-208-16,4 0-160 0,2-11 32 0,0 0 0 15,0 37-208-15,0-37-48 0,0 0 0 0,0 0 0 16,0 0 16-16,0 0 0 0,40 49 0 0,-40-49 0 16,0 0 0-16,0 0 0 0,0 0 0 0,56 10 0 15,-47-10 64-15,0 2 16 16,-9-2 0-16,0 0 0 0,0 0 128 0,0 0 32 15,0 0 0-15,55 25 0 0,-55-25 128 0,0 0 0 0,20 52 0 0,-20-52 0 16,5 57 128-16,-5-25 0 16,0 5 0-16,-1-1 0 0,-2-1 48 0,0 0 16 0,1-1 0 0,-3-1 0 0,0-4 128 15,-1-1 16-15,-2-2 16 0,-1-2 0 16,-1-3 48-16,0-3 16 16,0-1 0-16,-1-2 0 0,1-3 96 0,0-2 32 0,3-3 0 15,2-3 0-15,0-2-544 0,1-2 0 0,1-3 0 0,2-3 0 16,0-2-816-1,-1-2-112-15,2-4-32 0,2-2-12832 0,-1-2-2576 0</inkml:trace>
  <inkml:trace contextRef="#ctx1" brushRef="#br0" timeOffset="41610.04">26068 7191 11967 0,'-9'-1'1072'0,"7"1"-864"0,2 0-208 0,1 0 0 16,2 1 1888-16,-5 1 336 0,0 1 64 0</inkml:trace>
  <inkml:trace contextRef="#ctx1" brushRef="#br0" timeOffset="44990.37">28176 7107 18431 0,'-5'-12'1632'0,"2"5"-1312"16,1 3-320-16,0 0 0 0,4 1 976 0,-2 0 128 0,0 0 32 0,1-1 0 0,0-3 704 0,1 0 144 0,1-2 16 0,-2 4 16 16,1-1 336-16,-1 3 64 0,0 2 16 0,2 1 0 0,-1 3-1536 15,0 4-288-15,-2-7-64 0,0 0-16 16,0 0-240-16,12 72-48 0,-12-72-16 0,1 62 0 0,-1-62-96 0,3 72-128 15,-3-72 176-15,0 75-176 0,0-75 144 0,-1 69-144 16,1-69 0-16,1 58 144 16,-1-58-144-16,0 0 0 0,-1 59 0 0,1-59 0 0,0 0 0 0,0 0 0 15,-7 43 0-15,4-38 0 0,1 1 0 0,1-3 0 16,-1-2 0-16,1 1 0 0,0-2 0 0,1-2 0 16,0 1 0-16,0-2 128 0,0-1 48 0,1-2 0 15,0-1 0-15,2 0 0 0,2-3 0 0,0 0 0 16,2 0 0-16,0-1 0 0,2-2-176 0,-1 1 192 0,2-1-192 0,1 0 192 15,-1-1-192-15,2 0 128 0,-2 1-128 0,1 2 128 16,-1 1-128-16,0 3 0 0,-2 1 0 0,-2 4 128 16,-2 0-128-16,-1 2 0 0,0 3 0 0,-3-3 0 15,0 0 0-15,0 0 0 0,0 0 144 0,0 0-144 16,12 58 0-16,-12-58 0 0,0 0 0 16,0 0 0-16,7 58 0 0,-7-58 0 15,0 0 0-15,0 0 0 0,0 0 0 0,16 53 0 0,-16-53 0 0,0 0 0 16,0 0-144-16,0 0 144 0,0 0-160 0,0 0 160 31,0 0-512-31,0 0-16 0,0 0 0 0,0 0-18304 0</inkml:trace>
  <inkml:trace contextRef="#ctx1" brushRef="#br0" timeOffset="45324.99">28615 7413 18431 0,'-2'-4'1632'0,"2"1"-1312"0,0 2-320 0,0-1 0 0,-1 2 2048 0,1 0 352 0,-1 2 64 0,-1-2 16 0,-1 2 1168 0,-1 3 256 16,0 0 32-16,0 2 16 0,1 3-2480 0,0-1-512 16,0 2-80-16,2-1-32 0,1-10-352 0,0 0-80 0,0 0-16 0,0 0 0 15,21 57-160-15,-21-57-48 0,0 0 0 0,0 0 0 16,0 0-64-16,65 42-128 16,-65-42 176-16,0 0-176 0,0 0 192 0,62 7-192 15,-48-8 192-15,2-2-192 0,-2-2 176 0,0 1-176 0,-1-1 160 0,-2-2-160 16,-1-1 128-1,-2 1-128-15,0 0 0 0,-3 0 144 0,-1-1 16 0,-2-1 0 0,-1-1 0 0,-2-1 0 16,-1 0 160-16,-2-2 16 0,-1-1 16 0,-4 1 0 0,1 1-32 16,-4-1-16-16,1 2 0 0,-2 1 0 0,1 1-80 15,-1 1-16 1,-1 2 0-16,0 0 0 0,-1 2-208 0,1 1 144 0,0 1-144 0,-1 2 128 31,1 1-464-31,-1 2-112 0,3 1 0 0,-1 3-16 16,0 2-560-16,2 0-96 0,0 3-32 0,2 0 0 0,1 1-304 0,1 1-64 0</inkml:trace>
  <inkml:trace contextRef="#ctx1" brushRef="#br0" timeOffset="45808.07">29027 7430 17503 0,'0'-4'1552'0,"0"1"-1232"0,0 0-320 0,0 3 0 16,0 0 1600-16,-1-1 272 0,1-2 48 0,-1-1 16 15,-1-1 2096-15,-1 1 432 0,2 1 80 0,-2 5 0 32,0 1-2944-32,-1 2-608 0,0 2-112 0,0 3-32 15,1 2-320-15,3-12-64 0,0 0-16 0,-5 39 0 16,5-39-256-16,0 0-48 0,0 0-16 0,0 0 0 0,23 59-128 15,-23-59 0-15,0 0 0 0,0 0 128 0,0 0-128 0,52 29 0 16,-40-29 144-16,-1 0-144 0,-3-2 0 0,2-2 0 16,3 1 0-16,-2-2 128 0,2 0-128 0,-3-2 0 15,0 2 0-15,-2-4 0 0,1 2 0 0,-4-1 0 16,2 1 128-16,-2-2-128 0,-1 1 320 0,-1-1 0 16,-2 2 0-16,1-1 0 0,-1 1 112 0,-1-1 16 15,0 4 0-15,-1 0 0 0,1 1 48 0,0 0 16 0,-2 3 0 16,2 0 0-16,0 0-96 0,-1 0-16 0,1 3 0 0,0 1 0 15,0 1-240-15,1 0-160 0,-1 2 192 0,2 0-192 16,0 2 128-16,1-2-128 0,-1 1 0 0,1-1 0 16,-3-7 0-16,0 0 0 0,0 0 0 0,0 0 0 15,0 0-208-15,0 0 0 0,0 0 0 0,46 50 0 16,-37-47-368-16,-1 0-64 16,1-1 0-16,0-2-16 15,1 2-352-15,-1-2-64 0,-9 0-16 0,0 0-12992 0,0 0-2624 0</inkml:trace>
  <inkml:trace contextRef="#ctx1" brushRef="#br0" timeOffset="46180.21">29672 7294 35183 0,'0'-14'768'0,"0"7"176"0,0 2 16 0,0-1 32 0,0 3-800 0,-2 2-192 0,1-1 0 0,-2 1 0 0,0-2 1856 0,-3 2 320 0,-1-1 64 0,-3 1 0 0,1 4-1088 0,-4-1-240 15,0 3-32-15,2 2-16 0,0 1-576 0,1 1-112 16,0 2-32-16,3-1 0 0,0 1-144 0,7-11-144 0,0 0 144 0,0 0-208 16,-5 43-112-16,5-43-32 15,0 0 0-15,0 0 0 16,0 0-48-16,0 0-16 0,44 49 0 0,-44-49 0 16,0 0-48-16,0 0-16 0,61 26 0 0,-61-26 0 0,0 0 80 0,0 0 16 0,56 24 0 0,-56-24 0 31,0 0-192-31,0 0-48 0,63 28 0 0,-63-28 0 0,0 0 160 0,0 0 16 0,0 0 16 0,0 0 0 15,0 0 144-15,0 0 32 0,0 0 0 0,0 0 0 16,0 0 256-16,0 0 256 0,0 0-64 0,-5 41 0 0,-12-40 416 16,-1 1 80-16,-3 0 16 0,0 0 0 15,1-1 256-15,3 1 64 0,3-2 16 0,3-2 0 16,2 2-528-16,2-1-128 0,3 1 0 0,1 0-16 16,3 0-800-16,1 0-144 0,4 0-48 0,0 0-18416 15</inkml:trace>
  <inkml:trace contextRef="#ctx1" brushRef="#br0" timeOffset="46500.45">29958 7571 32255 0,'5'0'2864'0,"-1"-1"-2288"16,-1 0-576-16,-2-1 0 0,0 2 1472 0,2-1 192 0,4-1 48 0,5-2 0 16,0-2-176-16,5-1-16 15,0 2-16-15,0-2 0 0,-1 0-752 0,1-2-160 16,-2 2-16-16,1 0-16 0,-1-2-304 0,-1 2-48 0,-1-2-16 0,0 0 0 15,-2-1 0-15,-2-1 0 0,-1 0 0 0,-4-1 0 16,1 1 0-16,-4-2 0 0,-1 1 0 0,-4 0 0 16,0 1-64-16,-2 1 0 0,-3 2-128 0,1 1 192 15,-2 2-64-15,-1 1-128 16,-1 4 176-16,0 0-176 0,0 3 304 0,1 1-48 0,0 5-16 0,1-1 0 16,1 2-112-16,4 3-128 0,-1-1 176 0,6-12-176 15,0 0 0-15,-4 41 0 0,4-41 0 0,0 0 0 0,0 0 0 0,0 0 0 16,28 62 0-16,-28-62 0 15,0 0 0-15,0 0-224 16,54 32 64-16,-54-32 16 16,0 0-368-16,49 11-80 0,-49-11-16 0,0 0 0 15,54 6-544-15,-54-6-96 0</inkml:trace>
  <inkml:trace contextRef="#ctx1" brushRef="#br0" timeOffset="47180.91">31589 7259 26719 0,'-2'-4'2368'0,"2"1"-1888"0,0 0-480 0,0 0 0 0,0 2 0 0,0 0 0 0,0-1 0 0,-1-1 0 0,1-1 2224 0,-2-2 400 0,1-1 64 0,-2 2 32 16,2-1-992-16,-1 0-192 0,-1 2-32 0,1 0-16 16,-3 1-752-16,0-1-160 0,-1 0-16 0,-1-1-16 15,-2 1-32-15,0 0 0 0,-3 0 0 0,0-1 0 16,-3 1-176-16,0 1-32 0,-1 2-16 0,-1 2 0 16,-1 2-96-16,-2 1 0 0,-1 5-16 0,-2 1 0 15,4 0-176-15,-1 2 128 0,0 4-128 0,0 2 128 16,3 2-128-16,5 0 0 0,2 0 0 0,3-1 0 0,7-19-160 15,-3 36-16-15,3-36 0 0,0 0 0 16,0 0-80-16,39 53 0 0,-39-53-16 0,0 0 0 0,71 20 96 0,-71-20 32 16,51 0 0-16,-28-3 0 15,1-1 144-15,0-1 0 0,-2-3-144 0,-2 1 144 0,-2-1 0 0,-2-1 128 16,-3 1 0-16,-4 0 0 0,0-1 64 0,-3 1 0 16,-2 1 0-16,-3-1 0 0,1 1 128 0,-1 2 48 0,-2-1 0 15,-1 2 0-15,1 2 80 0,-2 0 32 0,2 2 0 0,-2 0 0 16,1 1-96-16,0 3-32 0,0 2 0 0,1 1 0 15,1 1-352-15,0-8 128 16,0 0-128-16,0 0 0 0,0 0 0 0,22 63 0 0,-22-63 0 0,0 0 0 16,0 0 0-16,55 50 0 0,-55-50 0 0,0 0 0 15,51 29-192-15,-51-29-16 0,0 0 0 0,51 11 0 16,-51-11-624-16,0 0-128 0,48 0-32 0,-48 0 0 16,31-6-352-16,-31 6-64 0</inkml:trace>
  <inkml:trace contextRef="#ctx1" brushRef="#br0" timeOffset="47894.27">32045 7345 33167 0,'1'-10'1472'0,"1"3"304"0,0 0-1424 0,0 2-352 0,-1 0 0 0,-1 3 0 0,0-1 1520 0,0-3 224 0,0-1 48 0,-1-4 16 0,-1-1-464 0,-2 1-112 15,-3 1-16-15,-1 3 0 0,-2 2-512 0,-3 2-128 16,-1 1 0-16,0 4-16 0,0-1-176 0,0 3-48 15,1 2 0-15,0 0 0 16,3 2-208-16,3 1-128 0,2-2 160 0,2 1-160 16,3-8 0-16,0 0-192 0,0 0 16 0,0 0 0 0,0 0-144 0,0 0-48 15,38 50 0-15,-38-50 0 0,0 0 128 0,0 0 32 0,45 4 0 0,-34-6 0 16,2 1 208-16,-3 0-176 16,0 1 176-16,-2-2-160 15,-1 2 160-15,-1 0 0 0,0 2 0 0,-2 2 0 16,0 0 320-16,-2 2 0 0,-1-1 0 0,0 4 0 0,1 4 112 0,-2-13 16 0,0 0 0 0,4 65 0 15,-4-65-128-15,6 60 0 0,-6-60-16 0,8 64 0 0,-8-64-32 0,10 58 0 16,-10-58 0-16,10 53 0 16,-10-53-112-16,7 50-32 15,-7-50 0-15,0 0 0 0,6 59-128 0,-6-59 0 16,0 0 0-16,-6 38 128 0,2-29 48 0,-2-3 0 16,-2-1 0-16,-1-2 0 0,-2 0 160 0,0-3 48 0,-2 0 0 0,-1-2 0 15,-2-2 96-15,2-1 32 16,-1-3 0-16,0 0 0 0,3-3-224 0,2-2-32 15,3 2-16-15,0-5 0 0,1-2-240 0,2-2 0 16,1-3 0-16,3 2-160 0,3 0 160 0,2 0-160 0,1 2 160 16,4 3-160-16,0 3-32 0,1 1-16 0,3 3 0 15,0 0 0-15,1 2-48 0,-1 0-16 0,1 1 0 0,1 2 0 16,2 0 96-16,-1 0 32 0,1-1 0 0,1 1 0 16,1 0 144-16,-1-2 0 0,3 2 0 0,-3-3-128 15,4 0 128-15,-3-2 0 0,-1 1 0 0,0-2 0 16,-2 2 0-16,-2-4 0 0,-1 1 0 0,-1 0-128 15,-2-2 128-15,-1 0-160 0,-1 1 160 0,-4-1-160 16,0-1 160-16,-2 0 0 0,-2-1 0 0,-2 1 0 16,-2 0 0-16,-2 1 0 0,-2 1 0 0,0 0-128 15,-3 1 128-15,1 1 0 0,-3 3 128 0,0 3-128 16,-1 1 192-16,0 3-48 0,2 3 0 0,0 4 0 16,-1 3 0-16,4 3 0 0,1 2 0 0,7-15 0 0,-9 35-144 0,9-35 0 15,0 0 0-15,6 57 0 0,-6-57 128 16,0 0-128-16,28 54 0 0,-28-54 128 0,0 0 0 0,0 0-128 15,61 45 192-15,-61-45-64 0,0 0-128 0,62 17 0 16,-62-17 0-16,52 3 0 16,-52-3-560-16,53 0-144 0,-53 0-16 0,49-2-16 15,-49 2-768-15,38 2-160 0</inkml:trace>
  <inkml:trace contextRef="#ctx1" brushRef="#br0" timeOffset="49653.87">13932 8560 7359 0,'0'0'656'0,"0"-1"-528"0,0 1-128 0,0 0 0 0,0 0 1760 0,-2-2 320 0,2 2 64 0,-1-1 16 0,0-2 1344 0,-1-1 272 0,-2 0 48 0,0-2 16 15,0 0-384-15,-4 1-80 0,3-1-16 0,-2-1 0 16,-2 3-1952-16,1-2-400 0,-2 2-80 0,-1 3-16 15,-2-1-208-15,-1 4-32 0,-2 0-16 0,-1 5 0 0,-1 2-336 0,-2 2-64 16,0 5 0-16,1 1-16 0,-1 1-240 0,3 3 0 16,1 0 128-16,6-1-128 0,2-1 0 0,4-1 0 15,4 2 0-15,0-20 0 0,0 0-192 0,22 51 64 16,-22-51 128-16,0 0-208 0,57 43 16 0,-57-43 0 16,0 0 0-16,75 30 0 0,-75-30 192 0,0 0-144 15,82 13 144-15,-82-13-128 0,49-6 128 0,-49 6-128 16,48-13 128-16,-27 6-128 0,-1-1 128 0,0-1-192 15,0-2 192-15,-2-2-192 0,0 2 192 0,-1 0 0 16,-3-1 0-16,-2 3-128 0,-2 0 128 0,-3-1 0 16,-2 3 0-16,1-1 0 0,-3-1 0 0,-3 4 0 15,0-1 128-15,0 0-128 0,-2 2 0 0,2 0 128 0,-1 1-128 0,0 2 0 16,1 1 0-16,0 0-128 0,0 0 0 16,0 1 0-16,0 2-128 0,0 1-32 0,0 0 0 0,0 2 0 15,1 1 112-15,0-1 32 0,-1-6 0 0,0 0 0 16,0 0 144-16,0 0 0 0,0 0 0 0,0 0 0 15,22 49 0-15,-21-43 176 0,2-1-16 0,0 0 0 16,-2-1 176-16,0-1 48 0,1-1 0 0,-1 0 0 16,1-1-128-16,-2 1-32 0,1-1 0 0,1-1 0 15,-2 0-32-15,0 0-16 0,0-1 0 0,1 1 0 0,-1-2 80 0,1 1 32 16,-1-2 0-16,0 0 0 0,2 0-16 0,-2-1 0 16,1 0 0-16,-1 0 0 0,2-1-32 0,-1 0-16 15,0 1 0-15,-1-2 0 0,2 2-96 0,-2-1 0 16,1 0-128-16,-1-1 192 0,0 2-192 0,0-2 176 15,0-1-176-15,-1 2 160 0,1-1-160 0,-2-1 0 16,2 1 144-16,-1 1-144 16,0-1 0-16,-1 0 144 0,2 1-144 0,-1 0 0 0,-1 3 160 0,2-1-160 15,-1 0 128-15,1 1-128 0,0 1 160 0,0 1-160 16,-1 0 192-16,1 0-192 0,-2 0 224 0,1 1-64 0,-1 2-16 16,1-1 0-16,-2 2-144 0,0 0 192 0,0 2-192 15,2 1 192-15,0 0-192 0,-1 1 0 0,2 1 0 0,2-1 0 16,-1 2 0-16,2-1 0 0,-3-9 0 0,0 0 0 15,0 0-224-15,0 0 80 0,25 55 16 0,-25-55 0 16,0 0-160-16,0 0-32 0,0 0 0 0,0 0 0 16,47 52 0-16,-47-52 0 0,0 0 0 0,0 0 0 15,0 0 80-15,59 24 16 16,-59-24 0-16,0 0 0 0,0 0 48 0,62-1 16 0,-62 1 0 16,0 0 0-16,39-13 32 0,-27 7 0 15,0-1 0-15,-1 0 0 0,0-1 128 0,-1 1 0 0,-3-2 0 0,0 1-128 0,-1-1 128 0,-2-1 0 16,2 0 0-16,-3 1 0 15,-2-3 128-15,-2 1 0 0,-2-2 0 0,-2 1 0 16,0-1 144-16,-4-1 48 0,-2 0 0 0,-2-1 0 16,-2 1-64-16,-2 0-16 0,0 3 0 0,-2 0 0 0,1 2-112 0,0 2 0 15,-1 3-128-15,0 0 192 16,-1 2-192-16,1 2 0 0,3 3 0 0,1 0 0 0,6 1-256 0,0 0 16 0,3 1 0 16,4 0 0-1,0 1-144-15,5-1-16 0,0 1-16 0,-3-6 0 0,0 0 32 0,0 0 16 16,0 0 0-16,59 26 0 15,-59-26 96-15,0 0 16 0,61 4 0 0,-61-4 0 0,0 0 64 0,71-4 32 0,-71 4 0 0,0 0 0 16,63-9 160-16,-63 9 0 0,0 0-144 0,65-6 144 16,-65 6 0-16,0 0 0 0,64 5 0 0,-64-5 0 15,0 0 0-15,0 0 0 0,72 22 0 0,-72-22 0 16,0 0 192-16,0 0-32 0,0 0-16 0,51 50 0 16,-51-50-144-16,0 0 0 0,7 35 0 0,-6-24 128 15,-2-1-128-15,-1-1 0 0,-1-2 0 0,2-2 0 0,-3 2 144 0,1-2 0 16,-1-1 0-16,1-1 0 15,-1 0 208-15,1-2 32 0,0-1 16 16,0 0 0-16,2-3 48 0,-1 0 16 0,1 1 0 0,-1-4 0 0,2 0-144 0,0-1-16 16,2 0-16-16,-1 0 0 15,2 0-288-15,0 0 0 0,3-3 128 0,2 0-128 0,1-1 0 0,0-2-144 16,3 0 16-16,0 2 0 16,1 0-80-16,0 2-16 0,0 1 0 0,-13 8 0 15,0 0 64-15,0 0 16 0,45-9 0 0,-45 9 0 0,0 0 144 0,0 0-192 0,0 0 192 0,0 0-192 31,62 41 192-31,-62-41 0 0,0 0 0 0,0 0-128 16,42 46 128-16,-42-46 0 0,0 0 0 0,0 0 0 16,0 0-192-16,44 41 64 0,-44-41 0 0,0 0 0 31,0 0-544-31,0 0-96 0,54 33-32 0,-54-33-12896 0,0 0-2592 0</inkml:trace>
  <inkml:trace contextRef="#ctx1" brushRef="#br0" timeOffset="50036.9">15383 8570 23951 0,'1'-18'1056'0,"-1"8"224"0,2 0-1024 0,-2 3-256 0,-2 3 0 0,1-1 0 0,-1 3 2608 0,-1-4 464 0,-1-1 80 0,-3-2 32 15,-1 2-1008-15,-4 3-192 0,0 4-32 0,-1 3-16 0,-1 3-1168 0,3 1-256 16,-1 3-32-16,2-1-16 0,3 3-272 0,2-1-64 15,3 2-128-15,2-13 192 0,0 0-320 0,0 0-80 16,0 0-16-16,26 51 0 16,-26-51-288-16,0 0-64 0,0 0-16 0,60 17 0 15,-60-17-528-15,0 0-96 0,70 7-32 0,-70-7 0 16,0 0-464-16,72 10-80 0,-72-10-32 0,0 0 0 16,60 12 720-16,-60-12 144 0,0 0 16 0,0 0 16 0,55 19 656 0,-55-19 128 0,0 0 144 0,0 0-208 15,0 0 1152-15,0 0 224 0,0 0 48 0,-7 21 16 16,-4-17 848-16,-3-1 160 0,0 0 48 0,0-2 0 15,-2 2-1056-15,-1-2-208 0,-1 2-32 0,-2-3-16 16,3 2-16-16,-3-1 0 0,3-2 0 0,0-1 0 16,3 1-592-16,2-1-128 0,3-2-32 0,2 1 0 15,1 1-784 1,4-1-176-16,2 1-16 0,0 1-19392 0</inkml:trace>
  <inkml:trace contextRef="#ctx1" brushRef="#br0" timeOffset="50317.4">15801 8258 38703 0,'-6'-16'3440'0,"3"9"-2752"0,2 0-560 0,0 2-128 0,1 2 560 0,-2 1 80 0,2 1 0 0,-1 0 16 16,-1-2 224-16,-1 3 32 0,2 3 16 0,-2 5 0 15,0 8-192-15,1 5-32 0,0 3-16 0,1 4 0 16,1-28-416-16,3 61-80 15,-3-61 0-15,7 56-16 0,-7-56 144 0,12 70 16 0,-12-70 16 0,14 66 0 16,-14-66-144-16,13 54-16 16,-13-54-16-16,0 0 0 0,16 59-176 0,-16-59 0 0,0 0 0 0,0 0 128 15,0 0-128-15,25 52-176 0,-25-52 48 0,0 0 0 32,0 0-272-32,0 0-48 0,0 0-16 0,0 0 0 15,0 0-448-15,0 0-96 0,0 0-16 0,0 0-19008 0</inkml:trace>
  <inkml:trace contextRef="#ctx1" brushRef="#br0" timeOffset="50497.42">15667 8555 34095 0,'7'-2'1504'0,"-3"1"320"16,3-1-1456-16,-3 1-368 0,0 1 0 0,-1 0 0 0,2-1 1360 0,-5 1 208 0,0 0 32 0,0 0 16 15,59-5-496-15,-59 5-96 0,0 0-32 0,61 2 0 16,-61-2-608-16,0 0-112 0,53 7-16 0,-53-7-16 15,0 0-480-15,0 0-80 0,64 10-32 0,-64-10-19008 16</inkml:trace>
  <inkml:trace contextRef="#ctx1" brushRef="#br0" timeOffset="51284.17">16202 8680 3679 0,'0'0'320'0,"8"-5"-320"0,-5 2 0 0,0 1 0 16,0 1 4544-16,-2 0 832 0,1 1 160 0,1-3 32 15,4-1-1024-15,1-3-192 16,1 1-64-16,-2 0 0 0,-2 1-2496 0,0 0-496 16,-3 1-96-16,0 0-32 0,-2 0-368 0,-2-2-80 15,0 2-16-15,-4-2 0 0,0 2-32 0,-2-2-16 16,-1 2 0-16,-2-2 0 0,0 3-144 0,-2-1-16 0,-1 3-16 0,0-1 0 15,0 4-224-15,1-1-32 0,0 2-16 0,1 1 0 16,2 2-208-16,1 1 0 0,2 0 0 0,1 2 0 16,2 0 0-16,3 1 0 0,-1 2-128 0,2-12 128 15,0 0-384-15,0 0 48 0,0 0 0 0,20 49 0 32,-20-49-80-32,0 0-16 0,0 0 0 0,0 0 0 0,0 0 112 0,0 0 0 0,61 26 16 0,-61-26 0 15,0 0 112-15,0 0 32 0,38-12 0 0,-30 7 0 16,0-1 160-16,-1-1 0 0,-2 0-144 0,1 0 144 15,0-2 0-15,-2 2 160 0,-1 0-16 0,-1 0 0 0,1 1 208 0,-1 1 32 16,1 1 16-16,-2 1 0 0,-1 0 32 0,1 1 0 16,1 2 0-16,-2 2 0 0,1-1-192 15,1 4-48-15,-2-5 0 0,0 0 0 0,0 0-192 0,0 0 128 16,0 0-128-16,25 48 0 16,-25-48 0-16,0 0 0 0,0 0 0 0,0 0-160 0,0 0 160 0,42 43-160 15,-42-43 160-15,0 0-160 0,0 0 160 0,0 0-128 16,0 0 128-16,0 0-128 0,51-8 128 0,-44 4 0 15,0-2 0-15,-1-1 0 0,3 0 0 0,-2 0 0 0,0 0 0 0,0 0 128 16,0 1-128-16,1 0 0 0,-1 1 0 0,2 0 0 16,-1 3 0-16,-1-1 0 15,-7 3 0-15,0 0-128 0,0 0-64 0,0 0 0 0,0 0 0 0,0 0 0 16,0 0 48-16,0 0 0 0,58 32 0 0,-58-32 0 16,0 0 144-16,0 0-128 0,0 0 128 0,0 0-128 15,0 0 128-15,0 0 0 0,37 48 0 0,-33-46 0 16,-1-1 0-16,0-1 0 0,0 0 0 0,-2-1 0 15,2-2 0-15,-2-1 0 0,2 1 0 16,-1-3 0-16,0 1 0 0,0-1 0 0,1 0-144 0,-2-1 144 0,2 0 0 0,1-1 0 16,0-1-144-16,2 1 144 0,1 1 0 15,0-2 0-15,0-1 0 0,2 2 0 0,-1-1-128 16,1 2 128-16,0 0 0 0,3 2 0 0,-1 0-144 16,-11 5 144-16,0 0 0 0,0 0-144 15,0 0 144-15,54 6 0 0,-54-6-144 0,0 0 144 16,0 0 0-16,0 0-144 0,53 42 144 0,-53-42 0 0,0 0 0 0,0 0 0 15,0 0 0-15,50 44 0 0,-50-44 128 0,0 0 96 0,0 0 16 0,0 0 0 16,0 0-80-16,0 0-16 0,61 31 0 0,-61-31 0 16,0 0-384-1,0 0-80-15,0 0 0 0,0 0-13856 16,0 0-2768-16</inkml:trace>
  <inkml:trace contextRef="#ctx1" brushRef="#br0" timeOffset="51531.03">17161 8271 42383 0,'-7'-14'1872'0,"4"6"400"0,0 3-1824 0,2 1-448 0,0 2 0 0,1 2 0 0,0-1 240 0,0 1-48 0,0 0-16 0,0 3 0 0,0 5 832 0,0-8 160 0,0 0 48 0,7 51 0 0,-7-51-528 0,8 55-112 15,-8-55 0-15,6 64-16 0,-6-64-32 0,8 77 0 16,-5-34 0-16,-3-43 0 0,7 72-272 0,-7-72-48 15,9 56-16-15,-9-56 0 0,8 45-192 0,-8-45-160 16,0 0 32-16,0 0 0 16,20 53-256-16,-20-53-64 0,0 0 0 0,0 0 0 31,0 0-368-31,0 0-80 0,0 0 0 0,0 0-16 16,0 0-304-16,0 0-48 0</inkml:trace>
  <inkml:trace contextRef="#ctx1" brushRef="#br0" timeOffset="51721.53">16963 8447 43311 0,'3'-1'3840'0,"1"1"-3072"0,1 0-608 0,-2-2-160 16,-2 2 0-16,3-1-176 0,5 0 48 0,6-4 0 0,-15 5 1040 16,44-8 224-16,-44 8 32 0,48-10 16 0,-48 10-576 0,44-10-112 15,-44 10-32-15,35-6 0 0,-22 4-656 0,-13 2-144 16,0 0-32-16,0 0-13856 15,37-5-2784-15</inkml:trace>
  <inkml:trace contextRef="#ctx1" brushRef="#br1" timeOffset="59401.3">15466 5615 11055 0,'3'-9'976'0,"-2"6"-784"0,1 1-192 0,-1 0 0 0,1 1 256 0,-1 1 0 0,0 0 0 0,1 0 0 0,1 1 944 0,-1 1 192 0,3-1 32 0,-3 3 16 15,3 2 928-15,-2 1 192 0,-3-7 48 0,0 0 0 16,0 0-624-16,0 0-112 0,15 73-16 0,-15-73-16 16,0 0-736-16,11 68-144 0,-11-68-16 0,0 0-16 15,7 71-272-15,-7-71-48 0,0 0-16 0,6 69 0 16,-6-69-96-16,0 0-32 0,9 78 0 0,-9-78 0 15,7 69-192-15,-7-69-32 0,5 81-16 0,-5-81 0 16,7 87-224-16,-7-87 176 0,6 88-176 0,-6-88 160 16,3 75-160-16,-3-75 0 0,1 62 0 0,-4-33 0 15,2-2 128-15,-2-1-128 0,0-2 128 0,1-2-128 0,-1 0 224 16,-2-1-32-16,1 3-16 0,0 3 0 16,-2-2-32-16,2 0 0 0,1-2 0 0,3-23 0 0,-3 41-144 0,3-24 192 15,0-17-192-15,0 0 192 0,0 0-192 0,0 0 128 16,13 64-128-16,-9-57 128 15,-1-2-128-15,1-1 0 0,2 2 144 0,-2-2-144 16,2-1 128-16,1 0-128 0,-1 0 128 0,1-2-128 0,1 2 128 0,1-2-128 16,-1 2 128-16,2-1-128 0,1 1 0 15,4-2 144-15,-1 2-144 0,3 0 0 16,-2-2 0-16,5 2 0 0,3-2 0 0,3 1 0 0,4-1 0 0,2 1 0 0,4-2 0 0,1 0 0 16,2 0 0-16,5 0 0 15,3 1 0-15,1-1 0 0,1 0-128 0,-1-1 128 0,-1-1 0 0,2 1-144 16,3-4 144-16,1 3 0 15,-1-1 0-15,-1 1 0 0,-2 4 0 0,3-2 0 0,2 0 0 0,0 1-128 16,1 2 128-16,-3-2 0 16,0 1 0-16,-2-2 0 0,-1-2 0 0,6 2 0 0,5-1 0 0,0 0 0 0,4-1 0 0,-2 1 0 31,2-2 0-31,-2-1 0 0,0 1 0 0,-5 0 0 16,-1 0 0-16,3 0 0 0,6 1 0 0,0-1 0 0,0 1 0 0,-1 1-128 0,-3 1 128 0,-2 0 0 15,0 0 0-15,-1 0 0 16,-5 0 0-16,2-1 0 0,3 1 0 0,-1 0 0 15,3-2 0-15,-2 1 0 16,1-1 0-16,0 1 0 0,-1-2 0 0,-3 0 0 16,-1 0 0-16,4-1 0 0,1 0 0 0,1-2 0 15,0 1 0-15,-3 0 0 0,-5 1 0 0,-1 1 128 0,1 2-128 0,-4-1 0 16,-7 1 0-16,3 0 144 0,6 1-144 0,0-2 0 16,0 1 144-16,-4-1-144 0,-2 1 0 0,-1 1 144 15,-1 1-144-15,-1 2 0 0,-3 0 144 0,-38-3-144 16,71 6 0-16,-71-6 128 0,62 4-128 0,-62-4 0 15,49 1 0-15,-25-1 128 0,-1 0-128 0,-2 0 0 16,-1-1 0-16,-3 0 144 0,-2-2-144 0,-3 0 0 16,-2 0 160-16,-3-1-160 0,0 0 128 0,-3-1-128 15,0 1 192-15,-1-2-32 0,-2-1-16 0,-1-2 0 0,2 1 160 0,-2 0 16 16,0 1 16-16,-2-3 0 16,2-1-48-16,-2-2-16 0,0-3 0 0,-2 1 0 0,1-1-128 0,0 1-16 15,0 2-128-15,1-2 192 16,-3-5-192-16,1-6 0 0,-1-2 0 0,-3-3 0 0,1 0 0 0,0-2 0 15,-1 1 0-15,-1-2 0 0,2 0 0 0,-1 0 0 16,-2 0 0-16,1-1 0 0,1 4 128 0,0-2-128 16,-2 1 0-16,1-1 0 0,-1 2 176 0,2-1-176 15,-1 2 192-15,2-2-192 0,-1-2 192 0,1 0-64 16,-2 1 0-16,2 1-128 0,0 1 192 0,0 0-192 0,1 3 192 16,2 1-192-16,1 3 144 0,1 1-144 15,-1-1 0-15,0 3 144 0,1 4-144 0,2-1 0 0,-1-2 0 0,0 1 128 16,1 2-128-16,-2 0 0 15,1 5 144-15,-1-2-144 0,1 1 144 0,0 0-144 16,-2 2 192-16,0 0-192 0,1 1 176 0,0 1-176 16,-3-1 160-16,0 0-160 0,-1 2 144 0,0 0-144 0,-1-1 128 0,0-1-128 15,-3 2 160-15,-1-2-160 0,1 0 192 0,-2 1-192 16,0 2 144-16,0-1-144 0,-1 1 0 0,-3 0 144 0,-1 0-144 16,-1 0 0-16,0 0 0 0,-2 1 0 15,0 2 0-15,-1-2 0 0,-2 2 0 0,-2 0 0 0,1-1 0 0,-3 2 0 16,2-1 0-16,-7 1 0 15,-3 2 0-15,-3 1 0 0,-3-1 0 0,-4 2 0 16,0 0 0-16,-5 2 0 0,-1-1 0 0,-4 0 0 0,2 0 0 16,2-1 0-16,1 2 0 0,-6 1 0 15,-11 3 0-15,-7 3 0 0,-6 3 0 0,-2 0 0 16,2-2 0-16,-3 2 0 0,-4 1 0 0,-3 1 0 0,-9 5 0 0,4-3 0 16,14-1 0-16,-4-2 0 0,-10 3 0 0,-7-2 0 15,-2 2 0-15,-2 0 0 0,1-3 0 0,-3-1 0 0,-4-2 128 16,2-2-128-16,1-2 0 0,5-3 0 15,16-1 0-15,2-2 0 0,0 2 0 0,-10-4 0 16,-10-2 128-16,-3-1-128 0,7 0 0 0,0-2 0 16,-2 2 0-16,4-2 128 0,5 0-128 0,3 1-176 0,0 0 48 15,0 3 0 1,1 3-896-16,-5 6-192 0,-5 6-16 0,-9 9-20224 0</inkml:trace>
  <inkml:trace contextRef="#ctx1" brushRef="#br1" timeOffset="69897.31">23861 6810 6447 0,'3'-16'576'0,"-3"9"-576"0,2 2 0 0,-1 0 0 0,0 3 1024 0,1-1 80 0,1 1 32 0,-1 0 0 0,3-3 448 0,0 0 80 0,1 2 32 0,0 1 0 16,-2 4 640-16,-3 2 128 0,2 5 32 0,-3 0 0 15,-1 7-512-15,-2 2-80 0,-1 3-32 0,-1 2 0 16,0 1-576-16,1 2-112 0,-1-2-32 0,1 1 0 15,1-1-368-15,2 1-80 0,2 4 0 0,-1-29-16 16,9 56-224-16,-9-56-32 0,10 54-16 0,-10-54 0 0,15 66-160 16,-15-66-16-16,14 75-16 0,-14-75 0 15,10 72-224-15,-10-72 144 0,3 68-144 0,-4-34 128 16,-1 1-128-16,-1 2 0 0,1 0 0 0,-1-2 128 0,0-1-128 0,0-2 0 16,0-3 0-16,0 0 128 15,2 2-128-15,0-1 0 0,-1-2 0 0,2-1 128 0,0 1-128 16,0-2 160-16,0-2-160 0,0-3 160 0,0 0-160 0,0-2 192 0,0-19-192 0,0 0 192 15,4 45-64-15,-1-34-128 16,-1-1 192-16,-1-3-64 0,2 2 16 0,0-5 0 0,-2 1 0 0,1 0 0 16,0-1-16-16,3 0 0 15,-1 0 0-15,3-2 0 0,0 1-128 0,1-1 160 16,4 0-160-16,-1-1 160 0,3-1-160 0,2 0 0 16,2-1 144-16,3-1-144 0,3 1 0 0,0 0 144 15,3-2-144-15,1 0 0 0,2 2 128 0,-2-2-128 0,3 0 0 16,-1-1 0-16,0-1 0 0,1 1 0 0,1 0 0 0,2-2 0 15,0 2 0-15,0 1 0 0,-4 0 0 16,-30 3 0-16,72-1 832 0,-72 1 144 16,83 0 48-16,-39 0 0 0,2 3-1648 0,1 0-320 0,0-2-64 0,-1 1-16 0,2-1 1648 0,-1 0 320 15,-3 1 64-15,5 1 16 16,3-1-1648 0,6 1-320-16,2 1-64 0,-1 1-16 0,2-1 816 0,-2 0 208 0,2-1 0 0,-5-2 0 15,-6-1 0-15,5 0 0 0,7 2 0 0,4 1 0 16,2-2 0-16,-1 2 0 0,-2 0 0 0,-2-2 0 0,1-1 0 0,-2 0 0 0,0-1 0 0,0 1 0 31,3 1 0-31,0 2 0 0,0 0 0 0,-1-2 0 16,-1-1 0-16,1 0 0 0,4-1 0 0,-1-1 0 0,-3 0 0 0,1-1 0 15,4 4 0-15,-2-2 0 16,-1-1 0-16,-1-1 0 0,3-1 0 0,-6 0 0 0,-8 1 0 0,5 0 0 0,6 2 0 16,1 1 0-16,2 1 0 0,-4-1 0 0,-2 2 0 0,0-1 0 31,0 1 0-31,-4-1 0 0,-7 2 0 0,3 1 0 0,4 2 0 0,1 1 0 15,0 0 0-15,1 0 0 0,-3-1 0 0,4-4 0 0,-3 3 0 0,-1-3 0 16,-8 1 0-16,5 0 0 0,4 0 0 0,4 1 0 0,1 0 0 0,1-1 0 16,0 0 0-16,-25-3 0 15,-39 0 0-15,59 1 0 16,-59-1 0-16,82 0 0 0,-25 2 0 0,5-1 0 16,4 2 0-16,-1 0 0 0,-5 0 0 0,-5-2 0 15,-1 1 0-15,-54-2 0 0,46 1 0 0,-46-1 0 16,0 0 0-16,65 6 0 0,-65-6 0 0,58 4 0 15,-58-4 0-15,79 7 0 0,-79-7 0 0,89 10 0 16,-89-10 0-16,81 8 0 0,-81-8 0 0,67 5 0 0,-67-5 0 0,61 2 128 16,-61-2-128-16,57 0 0 0,-57 0 0 0,51 0 0 15,-27 0 0-15,-9 0 0 0,-5 0 0 0,1-1 0 16,2 1 0-16,3-1 0 0,3-1 0 0,5 1 128 16,3-2-128-16,4 0 0 0,2-1 0 0,1 1 0 15,1-3 0-15,0 2 0 0,-2 0 128 0,-1 0-128 16,1-1 0-16,-1 0 0 0,1 1 0 0,-1-2 128 15,-1 2-128-15,-12 1 0 0,-7 1 0 0,1 0 0 16,1 0 0-16,2 1 0 0,2-2 0 0,5 0 128 0,4 0-128 16,1-1 0-16,4 3 0 0,1-2 0 0,-2 1 0 0,-1 1 128 15,-1-2-128-15,-1 2 0 16,-2-1 0-16,-2 1 144 0,0 0-144 0,-1-1 0 16,1 2 144-16,-2-1-144 0,2-1 0 0,0 1 144 0,0-1-144 0,0 0 0 15,-1 0 0-15,-8 1 0 16,-3 1 0-16,-1 0 0 0,0 0 0 0,2 0 0 0,3 0 0 15,0 0 0-15,4 1 0 0,1-1 0 0,1 2 0 0,0-1 0 0,1 0 0 16,1 1 0-16,-24-2 0 0,52 4 0 16,-25-2 128-16,-2-1-128 0,-25-1 0 0,48 0 0 0,-25 0 0 0,-2-3 128 15,0 2-128-15,1-2 0 16,-1 0 144-16,0 0-144 0,-1 2 144 0,0-2-144 16,1 2 192-16,-7-1-192 0,-4 1 176 0,0-2-176 15,1 3 160-15,2 0-160 0,2 0 144 0,1 0-144 16,1 0 128-16,0 1-128 0,-2 1 0 0,1-1 0 15,-2-1 0-15,0 3 0 0,0-2 0 0,-1 2 0 0,-2-1 0 0,-1-1-176 16,0 2-176-16,-3-2-32 0,0 2-16 16,-1-1 0-16,-2 0-160 0,-3 1-16 0,-1 0-16 0,-1 1 0 31,-5-1-1072-31,-2 1-192 0</inkml:trace>
  <inkml:trace contextRef="#ctx1" brushRef="#br1" timeOffset="71266.48">23991 6568 14735 0,'-1'3'1312'0,"-1"-1"-1056"0,2-2-256 0,0 1 0 0,2-1 0 0,-2 1 0 0,1 1 0 0,2 2 0 0,1 0 304 0,5 1 96 0,-9-5 32 0,0 0 0 16,0 0 832-16,65 14 160 0,-40-13 48 0,6-1 0 15,5 0 128-15,2 1 48 0,-1-1 0 0,1-1 0 16,4 1-288-16,0-1-48 0,-1 1-16 0,2-2 0 16,1 2-448-16,2-1-80 0,4 1-32 0,-1 1 0 0,2 1-352 15,3-1-64-15,1 0 0 0,0 1-16 0,-10-2-16 0,6 0 0 16,8 0 0-16,5 1 0 0,2 1-32 0,3 1-16 15,3 1 0-15,0 1 0 16,-4 0-48-16,3 0 0 0,4 1 0 0,4 1 0 0,1 1-192 0,0 2 128 16,-1 0-128-16,-2 0 0 0,2 3 192 0,2-2-64 15,4 0-128-15,-1-1 192 0,0 0-64 0,-1 0 0 16,2 0-128-16,-2 0 192 0,3 0-192 0,1-2 128 16,0-2-128-16,4 0 0 0,-1-4 128 0,-1 3-128 15,-3-3 0-15,-1 0 0 0,-5-1 128 0,7-1-128 0,3 0 0 0,2-1 0 16,1 1 160-16,-10 0-160 0,-11 0 160 0,6-2-160 15,7 0 192-15,5 0-64 16,4 1-128-16,-22-1 192 0,-19 1-192 0,7-3 128 16,14 0-128-16,17-2 0 0,9 2 128 0,5-2-128 15,-1 0 0-15,-11 1 0 0,-20 0 128 0,1 0-128 0,8-1 0 16,2-1 0-16,-2 1 192 0,0 1-64 0,-3-1-128 16,-3 0 192-16,-10 2-192 0,2-1 128 0,3-1-128 0,-1 0 0 15,0 2 0-15,-3 0 128 0,0 1-128 0,-9 0 0 16,-7 0 0-16,4 1 0 0,5-1 0 0,5 1 0 15,3 1 0-15,-3-1 0 0,-3 0 0 0,-4 0 0 16,-1 2 0-16,-8-1 0 0,-6-1 0 0,0 2 0 16,8-1 0-16,4 0 0 0,8-2-160 0,-1 0 160 15,-3 0-160-15,-2 0 160 0,-1-4-192 0,-7 2 192 16,-9 0-128-16,5 1 128 0,5-2 0 0,5 2 0 0,0 0 0 0,0 1 0 16,0 0 0-16,-3-1 0 0,-5 1 0 0,-5-1 0 15,-1 1 0-15,-1-1 0 0,-5 0 0 16,3 1 0-16,-1 0 0 0,1 2 0 0,0-1 0 0,-1 2 0 15,0 0 0-15,-1 0 0 0,1 0 0 0,1 2 0 0,-2-2 0 16,-4-2 0-16,-4 2 0 0,1 0 144 0,-1-1-144 0,3-2 128 16,1 2-128-16,2-1 0 0,2 1 0 0,-2-1 0 15,-2 2 0-15,-1 0 0 16,-1 2 0-16,-1-1 0 0,-3 2 160 0,-2-2-160 16,-4 2 192-16,-2 0-192 0,-4 0 240 0,-1 1-64 15,0 0-16-15,-3 1 0 0,-2 0-32 0,-1 1-128 0,2 1 192 16,-4 0-64-16,-5-7-128 0,0 0 0 0,0 0 0 0,0 0 128 0,0 0-128 0,48 69 0 15,-48-69 0-15,0 0 0 0,0 0 0 0,34 64 0 32,-34-64 0-32,0 0 0 0,0 0 0 0,31 77 0 0,-31-77 0 0,0 0 0 15,20 61 0-15,-20-61 0 0,0 0 0 0,14 68 0 16,-14-68 0-16,0 0 0 0,7 76 0 0,-7-76 128 16,2 58-128-16,-2-58 0 0,-2 65 0 0,2-65 0 0,-3 69 0 0,3-69 0 15,-4 74 128-15,4-74-128 16,-4 78 0-16,4-78 0 0,-7 76 0 0,7-76 0 0,-7 75 0 0,7-75 0 15,-10 72 0-15,10-72 0 16,-10 73 0-16,10-73 0 0,-9 71 0 0,9-71 0 0,-8 62 0 0,8-62 0 16,-6 54 0-16,6-54 0 0,0 0 0 0,-1 61 0 15,1-46 0-15,0-15 0 16,0 0 0-16,0 0 0 0,0 0 0 0,0 0 128 0,0 0 64 0,0 0 16 0,0 0 0 0,0 0 0 31,0 0 48-31,0 0 0 0,0 0 0 0,0 0 0 16,0 0 0-16,0 0 0 0,0 0 0 0,0 0 0 15,0 0-64-15,0 0-16 0,15-3 0 0,-20-7 0 16,-4 0-176-16,-1 2 0 0,-2 0 0 0,-4 0 0 16,1 1-384-16,-5 3-128 0,-1 0 0 0,-2 3-16 15,-2-1-656-15,-4 5-128 0</inkml:trace>
  <inkml:trace contextRef="#ctx1" brushRef="#br1" timeOffset="72683.86">13322 8170 15663 0,'2'5'1392'0,"1"0"-1120"0,0 0-272 0,-1-3 0 0,-2 1 1280 0,1 3 208 0,2 8 48 0,0 4 0 0,-2 8 512 0,0 2 96 15,-2 2 32-15,-2-1 0 0,0 5-912 0,-1 0-176 16,-2 3-48-16,2 5 0 0,0 2-720 0,1 0-160 15,2-3-32-15,1-2 0 0,1-2-128 0,1-3 0 16,-2-34 0-16,7 62 128 0,-7-62 48 0,8 50 0 16,-8-50 0-16,0 0 0 0,11 63 320 0,-8-43 64 15,-1 1 16-15,-2-2 0 16,1 0-32-16,-2 0 0 0,-1-1 0 0,-1 0 0 16,1-1-192-16,-4 3-32 0,0 0-16 0,1 0 0 15,-1-1-16-15,2-2 0 0,0 2 0 0,-1-4 0 16,2-1-128-16,1-1-32 0,0 0 0 0,1-3 0 15,1 1 0-15,0-2 0 0,3-2 0 0,-1-2 0 0,3 1 16 0,-1-2 0 16,3-1 0-16,0 0 0 16,3-2-16-16,1-2-128 0,6-1 192 0,0 1-64 0,2-3-128 0,2-1 192 0,4 0-192 15,2-1 192-15,3-1-192 0,2-1 160 16,2 2-160-16,4-1 160 0,5 3-160 0,2-1 128 16,3 3-128-16,3-1 128 0,-1 1-128 0,3 1 0 15,-4 0 0-15,5-1 0 0,2 1 0 0,4-1 0 16,-1 2 0-16,3 0 0 0,2 2 0 0,2-1 0 15,1 1 0-15,0-1 0 0,-2-1 0 0,5 1 0 16,2 2 0-16,1 0 0 0,2 4 0 0,-3 2 0 16,1 2 0-16,-2-1 0 0,-2 0 0 0,5 0 0 15,1-1 0-15,1 3 128 0,2 2-128 0,-2-1 0 0,2 1 0 0,-1-3 0 16,-3-2 0-16,2-4 0 0,6 1 0 0,4-1 0 16,6 3 0-16,-6-4 0 0,-12-1 0 0,5-3 0 15,8-3 0-15,4-1 0 0,2 2 0 0,-8 1 0 16,-6 1 0-16,-4-3 0 0,-2-3 0 0,-1 1 0 15,2-4 0-15,2 2 0 0,3 3 0 0,-8-3 0 16,-12 1 0-16,-4-2 0 0,-3-1 0 0,-1-1 128 16,-4 0-128-16,-1 0 0 0,1 1 0 0,-2 0 128 15,-4 2-128-15,-3-1 0 0,-1-1 0 0,-6 2 0 16,-4 0 0-16,-3-2 0 0,-1 1 0 0,-4-2 128 16,-3 2-128-16,-5-2 192 0,1 0-192 0,-4-1 192 15,-1 1-32-15,-3-3 0 0,1 2 0 0,-4-5 0 0,0 1 144 0,-1-2 16 16,0-2 16-16,-2 1 0 15,-1 0 16-15,-2-4 0 0,1-2 0 0,-1-1 0 16,-1 2-96-16,-1-5-32 0,-2-3 0 0,1-3 0 16,-1-1-80-16,1-1-16 0,-1 1 0 0,2-2 0 0,0-1-128 0,2 0 0 15,-1-2 0-15,3 1 128 0,2 6-128 0,-1 2 0 16,2 2 0-16,0-2 0 0,2 1 0 16,-2 0 0-16,1-1 0 0,1 0 0 0,-1 3 0 0,-1 0 0 0,1 2 0 15,1 1 0-15,-1 1 0 0,1 1 0 0,-1 1 0 0,2 0 0 16,0 1 0-16,-2 1 0 15,-1 2 0-15,-1 0 0 0,-2 2 0 0,0 1 0 0,-3 2 0 0,-1 2 128 16,-1 2 0-16,-3 1 0 0,-2 1 0 0,-3 1 0 16,-2 3 0-16,-5 3 0 0,1 0 0 0,-4 1 0 15,1 1-128-15,-6 1 0 0,-3 1 144 0,-7 0-144 16,-1 0 0-16,-6 1 0 0,-3-1 0 0,-3 0 128 16,-2-1-128-16,-4 0 0 0,-2 0 0 15,-3 1 0-15,-8 0 128 0,-11-1-128 0,-8 3 128 0,-4-4-128 0,-2 4 192 0,-4-3-48 16,-1 1 0-1,-6 0 0-15,-7-1-16 0,-1 0-128 0,0 0 192 0,-6-2-64 16,-4 1-128-16,-3-2 0 0,-2-2 0 0,-2 1 128 16,-2-2-128-16,1-1 0 0,-2-3 0 0,1 1 0 0,8 3 0 0,-7-1 0 15,0-2 0-15,2 3 0 16,9 2-128-16,-5 1-64 0,-2-1-16 0,5 2 0 31,6 2-496-31,0 4-80 0,1 4-32 0,3 5 0 0,1 5-480 0,2 10-112 0</inkml:trace>
  <inkml:trace contextRef="#ctx1" brushRef="#br1" timeOffset="108513.75">20156 5404 12895 0,'1'3'1152'0,"1"-2"-928"0,-1 1-224 0,-1-2 0 0,0 0 1680 0,0 0 304 0,0 1 48 0,2 2 16 15,-1 1 1024-15,2 2 224 0,0 0 32 0,0-1 16 16,1 1-1152-16,0-2-224 0,2-1-48 0,-1-2-16 0,2-2-992 16,2-3-192-16,-1-5-32 0,2-3-16 0,3-4-160 0,1-5-16 15,2-5-16-15,5-5 0 0,6-7 80 0,4-4 16 16,4-3 0-16,2-1 0 0,-2 5-144 15,-1 2-32-15,4-2 0 0,0 0 0 0,2 0-160 0,-2 4-48 16,-1 5 0-16,-5 3 0 0,-4 7-192 0,-5 5 0 16,-2 3 0-16,-1 4 0 15,0 3-688-15,-20 7-176 0</inkml:trace>
  <inkml:trace contextRef="#ctx1" brushRef="#br1" timeOffset="109315.47">18488 8565 15663 0,'0'4'1392'0,"-2"-1"-1120"0,2 1-272 0,-1-1 0 0,-1-1 1472 0,1 4 224 0,-2 4 48 0,-2 4 16 16,-4 6 1312-16,-1 1 272 0,0-1 48 0,-1-2 16 15,1-2-1312-15,0-2-272 0,3-3-48 0,0-2-16 0,3-4-976 0,0-2-192 16,4-1-32-16,1-7-16 16,3-2 32-16,6-8 0 0,6-9 0 0,6-12 0 0,8-5-64 0,0 3 0 15,-5 4 0-15,6-8 0 0,13-12-144 0,15-13-48 16,15-17 0-16,9-2 0 0,0 3-320 0,-5 11 0 16,-12 12 0-16,-9 16 0 15,-10 15-704-15,-9 12-192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73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11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88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9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1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28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30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0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839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431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090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081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6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556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9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40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054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22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89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90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059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86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18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1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7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36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29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57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15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8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png"/><Relationship Id="rId4" Type="http://schemas.openxmlformats.org/officeDocument/2006/relationships/customXml" Target="../ink/ink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14.xml"/><Relationship Id="rId7" Type="http://schemas.openxmlformats.org/officeDocument/2006/relationships/image" Target="../media/image18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9.xml"/><Relationship Id="rId7" Type="http://schemas.openxmlformats.org/officeDocument/2006/relationships/image" Target="../media/image1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customXml" Target="../ink/ink1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4.xml"/><Relationship Id="rId7" Type="http://schemas.openxmlformats.org/officeDocument/2006/relationships/image" Target="../media/image18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customXml" Target="../ink/ink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29.xml"/><Relationship Id="rId7" Type="http://schemas.openxmlformats.org/officeDocument/2006/relationships/image" Target="../media/image1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4.xml"/><Relationship Id="rId7" Type="http://schemas.openxmlformats.org/officeDocument/2006/relationships/image" Target="../media/image18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customXml" Target="../ink/ink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39.xml"/><Relationship Id="rId7" Type="http://schemas.openxmlformats.org/officeDocument/2006/relationships/image" Target="../media/image18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customXml" Target="../ink/ink1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customXml" Target="../ink/ink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customXml" Target="../ink/ink16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3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customXml" Target="../ink/ink20.xml"/><Relationship Id="rId4" Type="http://schemas.openxmlformats.org/officeDocument/2006/relationships/image" Target="../media/image18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19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200.png"/><Relationship Id="rId4" Type="http://schemas.openxmlformats.org/officeDocument/2006/relationships/image" Target="../media/image29.png"/><Relationship Id="rId9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23.xml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.xml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openxmlformats.org/officeDocument/2006/relationships/image" Target="../media/image241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customXml" Target="../ink/ink2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customXml" Target="../ink/ink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customXml" Target="../ink/ink27.xml"/><Relationship Id="rId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customXml" Target="../ink/ink28.xml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5" Type="http://schemas.openxmlformats.org/officeDocument/2006/relationships/image" Target="../media/image47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customXml" Target="../ink/ink30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.xml"/><Relationship Id="rId5" Type="http://schemas.openxmlformats.org/officeDocument/2006/relationships/image" Target="../media/image240.png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6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4.xml"/><Relationship Id="rId7" Type="http://schemas.openxmlformats.org/officeDocument/2006/relationships/image" Target="../media/image1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Multiple Linear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C8BAC-0772-E860-1CAB-863ABD1F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58" y="1690688"/>
            <a:ext cx="3777426" cy="266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306D28E-E196-F02F-4001-8DEDB0487FF1}"/>
                  </a:ext>
                </a:extLst>
              </p14:cNvPr>
              <p14:cNvContentPartPr/>
              <p14:nvPr/>
            </p14:nvContentPartPr>
            <p14:xfrm>
              <a:off x="1626120" y="2084760"/>
              <a:ext cx="9477720" cy="1394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306D28E-E196-F02F-4001-8DEDB0487F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16760" y="2075400"/>
                <a:ext cx="9496440" cy="14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58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0BBC1-AA3E-4105-9C1D-1484321F02E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3AEAA-A57E-44CB-A6FF-0CBB08012A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19E16-A59D-43FD-B59B-E6ADCA8018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for Square Footage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74168-29A4-4A66-A07D-85EC42FA1A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7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C198E-D313-1C68-F089-39D3D801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E65399B-C0FD-1BF7-23B1-A78BA52197A3}"/>
                  </a:ext>
                </a:extLst>
              </p14:cNvPr>
              <p14:cNvContentPartPr/>
              <p14:nvPr/>
            </p14:nvContentPartPr>
            <p14:xfrm>
              <a:off x="4726800" y="1270080"/>
              <a:ext cx="7163280" cy="263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E65399B-C0FD-1BF7-23B1-A78BA52197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17440" y="1260720"/>
                <a:ext cx="7182000" cy="265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437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8F756-42E6-4A53-8241-A270F092A26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5BE0A-8ADC-42B7-A00A-74DF5BE63C8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572C33-9516-4414-91C8-206534E323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of House 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94F7F-BB23-44EC-A982-D75D9D193C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9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AF9C6-0ED2-D29C-E24C-468CDC34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715001B-617D-12C4-CE4B-7893C9E59E82}"/>
                  </a:ext>
                </a:extLst>
              </p14:cNvPr>
              <p14:cNvContentPartPr/>
              <p14:nvPr/>
            </p14:nvContentPartPr>
            <p14:xfrm>
              <a:off x="1551240" y="1555560"/>
              <a:ext cx="10007280" cy="5019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715001B-617D-12C4-CE4B-7893C9E59E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1880" y="1546200"/>
                <a:ext cx="10026000" cy="503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361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BA683-BD2E-424A-8DE1-DC55C54A88A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815B5-ED84-4EF0-93A6-31D0E4AE047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1A15C-9411-4EE4-8C06-534C91F27D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By how much do we expect the model to be off (estimated error in the prediction)?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D59C-32DC-4539-A859-A658ACB5BF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8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2A9540-1D84-562E-A0C7-83B846AD9672}"/>
                  </a:ext>
                </a:extLst>
              </p14:cNvPr>
              <p14:cNvContentPartPr/>
              <p14:nvPr/>
            </p14:nvContentPartPr>
            <p14:xfrm>
              <a:off x="3385440" y="4236840"/>
              <a:ext cx="8050680" cy="180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2A9540-1D84-562E-A0C7-83B846AD967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6080" y="4227480"/>
                <a:ext cx="8069400" cy="18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862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15F62-45B7-475F-A966-B2380901FE9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C49FA-21B5-4AB4-B0A2-1DF01E5FC2C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492BB2-4704-4E9A-8D2E-DC0651915F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What percentage of the variation in house prices can be explained by the model?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445C9-63D1-4C0B-888B-259A49121A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B80341A-6A62-B5CA-94FC-EE609A70DE6A}"/>
                  </a:ext>
                </a:extLst>
              </p14:cNvPr>
              <p14:cNvContentPartPr/>
              <p14:nvPr/>
            </p14:nvContentPartPr>
            <p14:xfrm>
              <a:off x="707400" y="4326120"/>
              <a:ext cx="11234880" cy="148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B80341A-6A62-B5CA-94FC-EE609A70DE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8040" y="4316760"/>
                <a:ext cx="11253600" cy="15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787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3236F-01B7-4D2C-AB9B-7C5085FDA31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5E5B1-45D8-46A3-903B-15BC0CDB2B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SSE?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3E4B6-17E1-4E95-98B0-1C1326FB8A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3F4E1-9072-4D18-ACB6-65757437B78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Home Market Values</a:t>
            </a:r>
            <a:endParaRPr dirty="0"/>
          </a:p>
        </p:txBody>
      </p:sp>
      <p:pic>
        <p:nvPicPr>
          <p:cNvPr id="2" name="Picture 2" descr="Housing Prices Prediction| Regression Techniques | USEReady">
            <a:extLst>
              <a:ext uri="{FF2B5EF4-FFF2-40B4-BE49-F238E27FC236}">
                <a16:creationId xmlns:a16="http://schemas.microsoft.com/office/drawing/2014/main" id="{80B282E1-F7A7-5440-6F7B-791F8FC4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69" y="4518606"/>
            <a:ext cx="2191262" cy="164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A296080-E19D-6433-7F5B-BE98C7723B0E}"/>
                  </a:ext>
                </a:extLst>
              </p14:cNvPr>
              <p14:cNvContentPartPr/>
              <p14:nvPr/>
            </p14:nvContentPartPr>
            <p14:xfrm>
              <a:off x="2570400" y="3208320"/>
              <a:ext cx="8955360" cy="3280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A296080-E19D-6433-7F5B-BE98C7723B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1040" y="3198960"/>
                <a:ext cx="8974080" cy="32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2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B8E01-A78B-41CD-9FBD-186C8CE1407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9E41B-59CC-4582-9DCD-E126C32C2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F8B560-BD3D-405F-B060-9E151E0686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total SSR (Explained Variation)?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731D3-37EA-4704-87F9-84781E1315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33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9FA86F-E400-E8BC-37A3-06B5E10A029D}"/>
                  </a:ext>
                </a:extLst>
              </p14:cNvPr>
              <p14:cNvContentPartPr/>
              <p14:nvPr/>
            </p14:nvContentPartPr>
            <p14:xfrm>
              <a:off x="2588760" y="1254960"/>
              <a:ext cx="8653680" cy="433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9FA86F-E400-E8BC-37A3-06B5E10A029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9400" y="1245600"/>
                <a:ext cx="8672400" cy="43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40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45FA0-328A-40DE-848F-920A522439C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1FBCE-3A85-4B88-95C0-EC7993DDF5F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3F424-96D6-42AA-974C-0EA964E611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SSR contributed by House Age?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4B26D-0873-470A-A5D3-C5CB951DAF0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2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Overall Model Significance</a:t>
            </a:r>
            <a:endParaRPr dirty="0"/>
          </a:p>
        </p:txBody>
      </p:sp>
      <p:pic>
        <p:nvPicPr>
          <p:cNvPr id="1026" name="Picture 2" descr="10.1 - Introduction to the F Distribution">
            <a:extLst>
              <a:ext uri="{FF2B5EF4-FFF2-40B4-BE49-F238E27FC236}">
                <a16:creationId xmlns:a16="http://schemas.microsoft.com/office/drawing/2014/main" id="{459531C0-779B-1EDF-9372-1A6E87DC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6" y="4247303"/>
            <a:ext cx="3027047" cy="201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BA89F2-FEED-B224-3B57-9630663FB126}"/>
                  </a:ext>
                </a:extLst>
              </p14:cNvPr>
              <p14:cNvContentPartPr/>
              <p14:nvPr/>
            </p14:nvContentPartPr>
            <p14:xfrm>
              <a:off x="2194560" y="2636280"/>
              <a:ext cx="6209640" cy="560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BA89F2-FEED-B224-3B57-9630663FB1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5200" y="2626920"/>
                <a:ext cx="622836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162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Residuals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are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Difference between the linear plane and the actual points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F7ADC-CD3D-46C5-613C-EDD52CCEA19A}"/>
              </a:ext>
            </a:extLst>
          </p:cNvPr>
          <p:cNvGrpSpPr/>
          <p:nvPr/>
        </p:nvGrpSpPr>
        <p:grpSpPr>
          <a:xfrm>
            <a:off x="879092" y="2517423"/>
            <a:ext cx="4358952" cy="4109157"/>
            <a:chOff x="159453" y="644234"/>
            <a:chExt cx="6880374" cy="61902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4461A2-E3CF-EA89-7018-503A4A09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A7F3C-1ED2-5E38-8F93-A1CB29BFCC3F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E72D1-C46C-E40D-A14E-E5E9D473E98D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/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blipFill>
                <a:blip r:embed="rId4"/>
                <a:stretch>
                  <a:fillRect t="-270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9F5D11-CFDD-EAD0-3856-93B69A4E9699}"/>
                  </a:ext>
                </a:extLst>
              </p14:cNvPr>
              <p14:cNvContentPartPr/>
              <p14:nvPr/>
            </p14:nvContentPartPr>
            <p14:xfrm>
              <a:off x="1478160" y="649800"/>
              <a:ext cx="8321760" cy="585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9F5D11-CFDD-EAD0-3856-93B69A4E96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8800" y="640440"/>
                <a:ext cx="8340480" cy="58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E0E4F9-D515-8A38-E739-FC03809D7760}"/>
                  </a:ext>
                </a:extLst>
              </p14:cNvPr>
              <p14:cNvContentPartPr/>
              <p14:nvPr/>
            </p14:nvContentPartPr>
            <p14:xfrm>
              <a:off x="6426720" y="158400"/>
              <a:ext cx="5409720" cy="66337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E0E4F9-D515-8A38-E739-FC03809D776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17360" y="149040"/>
                <a:ext cx="5428440" cy="66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029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Variance Around Regression Plane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Estimated by the mean squared error (MSE)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lower MSE, the better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9A03-1340-14FD-6BAB-24E396AA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3" y="2700402"/>
            <a:ext cx="5933678" cy="379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/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blipFill>
                <a:blip r:embed="rId4"/>
                <a:stretch>
                  <a:fillRect l="-796" r="-53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/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624BF1C-83E6-5FD5-8F5C-AE73CE9341D0}"/>
                  </a:ext>
                </a:extLst>
              </p14:cNvPr>
              <p14:cNvContentPartPr/>
              <p14:nvPr/>
            </p14:nvContentPartPr>
            <p14:xfrm>
              <a:off x="2914200" y="632160"/>
              <a:ext cx="8126280" cy="5969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624BF1C-83E6-5FD5-8F5C-AE73CE9341D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04840" y="622800"/>
                <a:ext cx="8145000" cy="59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DE21B7-72C7-13DA-6A76-B3174078C2AA}"/>
                  </a:ext>
                </a:extLst>
              </p14:cNvPr>
              <p14:cNvContentPartPr/>
              <p14:nvPr/>
            </p14:nvContentPartPr>
            <p14:xfrm>
              <a:off x="4973760" y="2991240"/>
              <a:ext cx="7200360" cy="3544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DE21B7-72C7-13DA-6A76-B3174078C2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64400" y="2981880"/>
                <a:ext cx="7219080" cy="356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433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Variation (SST)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sum of squares total (SST) represents the variation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This does not change with predictors</a:t>
                </a:r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6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blipFill>
                <a:blip r:embed="rId4"/>
                <a:stretch>
                  <a:fillRect l="-850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9DF9F2-02ED-5ED6-C375-43662DEB1967}"/>
                  </a:ext>
                </a:extLst>
              </p14:cNvPr>
              <p14:cNvContentPartPr/>
              <p14:nvPr/>
            </p14:nvContentPartPr>
            <p14:xfrm>
              <a:off x="2514600" y="3327480"/>
              <a:ext cx="4452120" cy="885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9DF9F2-02ED-5ED6-C375-43662DEB196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5240" y="3318120"/>
                <a:ext cx="4470840" cy="90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723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Unexplained Variation (SSE)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error (SSE)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MSE can also be viewed as the average unexplained variation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A2012C4-9487-3EF5-AE96-72C5CDB3021C}"/>
              </a:ext>
            </a:extLst>
          </p:cNvPr>
          <p:cNvGrpSpPr/>
          <p:nvPr/>
        </p:nvGrpSpPr>
        <p:grpSpPr>
          <a:xfrm>
            <a:off x="7653867" y="3567289"/>
            <a:ext cx="3068504" cy="3067570"/>
            <a:chOff x="159453" y="644234"/>
            <a:chExt cx="6880374" cy="6190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5F731F-C31D-EABB-4653-654C9A17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A07D01-8A69-917E-2325-BCDBED4515E6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7870F7-B8EC-2625-CD08-0F6DB06D6685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/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0D7F0B-E8F8-6071-D72C-7BA5F46CF32D}"/>
              </a:ext>
            </a:extLst>
          </p:cNvPr>
          <p:cNvCxnSpPr>
            <a:cxnSpLocks/>
          </p:cNvCxnSpPr>
          <p:nvPr/>
        </p:nvCxnSpPr>
        <p:spPr>
          <a:xfrm flipH="1" flipV="1">
            <a:off x="3525034" y="4999824"/>
            <a:ext cx="228370" cy="6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5C9D84-2A35-D29D-04A8-505BBFEFE562}"/>
              </a:ext>
            </a:extLst>
          </p:cNvPr>
          <p:cNvSpPr txBox="1"/>
          <p:nvPr/>
        </p:nvSpPr>
        <p:spPr>
          <a:xfrm>
            <a:off x="2603565" y="564444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Error degrees of freedom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54DCB7F4-5C60-5146-1C85-0BFA82C6F6FB}"/>
              </a:ext>
            </a:extLst>
          </p:cNvPr>
          <p:cNvSpPr/>
          <p:nvPr/>
        </p:nvSpPr>
        <p:spPr>
          <a:xfrm>
            <a:off x="5338417" y="5597798"/>
            <a:ext cx="228370" cy="47207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76D0BF-2EDA-E6E2-C435-6E1A30708B21}"/>
                  </a:ext>
                </a:extLst>
              </p14:cNvPr>
              <p14:cNvContentPartPr/>
              <p14:nvPr/>
            </p14:nvContentPartPr>
            <p14:xfrm>
              <a:off x="827640" y="2779200"/>
              <a:ext cx="6187680" cy="3405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76D0BF-2EDA-E6E2-C435-6E1A30708B2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8280" y="2769840"/>
                <a:ext cx="6206400" cy="34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6D59E41-A6CC-7BB0-C0F5-A80311A06359}"/>
                  </a:ext>
                </a:extLst>
              </p14:cNvPr>
              <p14:cNvContentPartPr/>
              <p14:nvPr/>
            </p14:nvContentPartPr>
            <p14:xfrm>
              <a:off x="2503080" y="4039560"/>
              <a:ext cx="3504600" cy="180432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6D59E41-A6CC-7BB0-C0F5-A80311A063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93720" y="4030200"/>
                <a:ext cx="3523320" cy="18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9316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Explained Variation (SSR)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due to Regression (SSR)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amount of variation explained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MSR can be thought of as the average explained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/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blipFill>
                <a:blip r:embed="rId4"/>
                <a:stretch>
                  <a:fillRect l="-3846" r="-307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25AE06-A93E-9AD4-A00D-09B18D489796}"/>
              </a:ext>
            </a:extLst>
          </p:cNvPr>
          <p:cNvCxnSpPr>
            <a:cxnSpLocks/>
          </p:cNvCxnSpPr>
          <p:nvPr/>
        </p:nvCxnSpPr>
        <p:spPr>
          <a:xfrm flipH="1">
            <a:off x="2427111" y="4349879"/>
            <a:ext cx="2573867" cy="57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B8B5BE-946B-25BF-6F0A-6A4297F2D993}"/>
              </a:ext>
            </a:extLst>
          </p:cNvPr>
          <p:cNvSpPr txBox="1"/>
          <p:nvPr/>
        </p:nvSpPr>
        <p:spPr>
          <a:xfrm>
            <a:off x="5109699" y="416521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Model degrees of freedom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9931B5-5D9D-14F8-74E4-7B81E0A96E0D}"/>
              </a:ext>
            </a:extLst>
          </p:cNvPr>
          <p:cNvSpPr/>
          <p:nvPr/>
        </p:nvSpPr>
        <p:spPr>
          <a:xfrm>
            <a:off x="7988886" y="4142248"/>
            <a:ext cx="214489" cy="45884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2CFD913-96CE-37DD-447D-70F32753763D}"/>
                  </a:ext>
                </a:extLst>
              </p14:cNvPr>
              <p14:cNvContentPartPr/>
              <p14:nvPr/>
            </p14:nvContentPartPr>
            <p14:xfrm>
              <a:off x="2012040" y="414720"/>
              <a:ext cx="9858960" cy="6197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2CFD913-96CE-37DD-447D-70F32753763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2680" y="405360"/>
                <a:ext cx="9877680" cy="621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1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Goal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18026-D775-BA5B-390D-BBB0F862CC0B}"/>
              </a:ext>
            </a:extLst>
          </p:cNvPr>
          <p:cNvGrpSpPr/>
          <p:nvPr/>
        </p:nvGrpSpPr>
        <p:grpSpPr>
          <a:xfrm>
            <a:off x="983544" y="1497054"/>
            <a:ext cx="7686323" cy="3586786"/>
            <a:chOff x="114300" y="1350298"/>
            <a:chExt cx="7686323" cy="35867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C5434F-7924-3D46-B42B-C6DD2D89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3" cy="35867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F68965-FA36-8647-1E70-D9A86248ABAA}"/>
                </a:ext>
              </a:extLst>
            </p:cNvPr>
            <p:cNvSpPr/>
            <p:nvPr/>
          </p:nvSpPr>
          <p:spPr>
            <a:xfrm>
              <a:off x="4817677" y="1839191"/>
              <a:ext cx="10220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B9B8A0-7837-71BF-10DC-60A8BA4C1901}"/>
              </a:ext>
            </a:extLst>
          </p:cNvPr>
          <p:cNvSpPr txBox="1"/>
          <p:nvPr/>
        </p:nvSpPr>
        <p:spPr>
          <a:xfrm>
            <a:off x="983544" y="54697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BB5667-6957-A392-DDCA-848498A96DB7}"/>
              </a:ext>
            </a:extLst>
          </p:cNvPr>
          <p:cNvCxnSpPr>
            <a:stCxn id="22" idx="3"/>
          </p:cNvCxnSpPr>
          <p:nvPr/>
        </p:nvCxnSpPr>
        <p:spPr>
          <a:xfrm flipV="1">
            <a:off x="3066165" y="5083840"/>
            <a:ext cx="3352541" cy="570618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3B62BA-678C-36A9-8A93-11583F3562CF}"/>
              </a:ext>
            </a:extLst>
          </p:cNvPr>
          <p:cNvSpPr txBox="1"/>
          <p:nvPr/>
        </p:nvSpPr>
        <p:spPr>
          <a:xfrm>
            <a:off x="983544" y="590564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44776-5588-615E-EF58-2EBDD1F2E0D3}"/>
              </a:ext>
            </a:extLst>
          </p:cNvPr>
          <p:cNvCxnSpPr>
            <a:cxnSpLocks/>
          </p:cNvCxnSpPr>
          <p:nvPr/>
        </p:nvCxnSpPr>
        <p:spPr>
          <a:xfrm flipV="1">
            <a:off x="3617958" y="2276892"/>
            <a:ext cx="3883314" cy="381342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103FB-35E9-F223-F188-B51BF1834F57}"/>
              </a:ext>
            </a:extLst>
          </p:cNvPr>
          <p:cNvSpPr txBox="1"/>
          <p:nvPr/>
        </p:nvSpPr>
        <p:spPr>
          <a:xfrm>
            <a:off x="994054" y="634150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????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E5A1266-5EF4-764D-8BD0-C1584977D546}"/>
                  </a:ext>
                </a:extLst>
              </p14:cNvPr>
              <p14:cNvContentPartPr/>
              <p14:nvPr/>
            </p14:nvContentPartPr>
            <p14:xfrm>
              <a:off x="645120" y="5528160"/>
              <a:ext cx="2899080" cy="754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E5A1266-5EF4-764D-8BD0-C1584977D54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5760" y="5518800"/>
                <a:ext cx="2917800" cy="77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78FA72-A109-E483-61B4-38369D53CC3F}"/>
                  </a:ext>
                </a:extLst>
              </p14:cNvPr>
              <p14:cNvContentPartPr/>
              <p14:nvPr/>
            </p14:nvContentPartPr>
            <p14:xfrm>
              <a:off x="573120" y="2156040"/>
              <a:ext cx="9955440" cy="3875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78FA72-A109-E483-61B4-38369D53CC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3760" y="2146680"/>
                <a:ext cx="9974160" cy="38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F-Statistic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6FB46-9A08-F417-35FE-39D16F3F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9448"/>
            <a:ext cx="7424492" cy="5023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82FF7-7F2C-18E4-A195-95783839D05F}"/>
              </a:ext>
            </a:extLst>
          </p:cNvPr>
          <p:cNvSpPr/>
          <p:nvPr/>
        </p:nvSpPr>
        <p:spPr>
          <a:xfrm>
            <a:off x="1323316" y="6155995"/>
            <a:ext cx="5698373" cy="222228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D51A147-B77D-51AE-B102-D2251D44DA10}"/>
                  </a:ext>
                </a:extLst>
              </p14:cNvPr>
              <p14:cNvContentPartPr/>
              <p14:nvPr/>
            </p14:nvContentPartPr>
            <p14:xfrm>
              <a:off x="1281240" y="4682160"/>
              <a:ext cx="8733600" cy="1920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D51A147-B77D-51AE-B102-D2251D44DA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880" y="4672800"/>
                <a:ext cx="8752320" cy="19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382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Significance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8ED7D3-2E90-F7E0-8B39-2F2C2589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9" y="1469448"/>
            <a:ext cx="7424492" cy="5023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16C8C-02DB-7FD6-F052-750BBBFFE056}"/>
              </a:ext>
            </a:extLst>
          </p:cNvPr>
          <p:cNvSpPr/>
          <p:nvPr/>
        </p:nvSpPr>
        <p:spPr>
          <a:xfrm>
            <a:off x="1386367" y="4664651"/>
            <a:ext cx="5737109" cy="441505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89F3-B257-9C9D-F307-B3169B90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07" y="3716662"/>
            <a:ext cx="1003307" cy="4809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917315-D396-9C6B-32C1-52B746FB791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559949" y="3957124"/>
            <a:ext cx="1283058" cy="791633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F5E98-52E5-9B7F-71A5-76CFC0E54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26" y="4576882"/>
            <a:ext cx="1003307" cy="5362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33D1DF-F8F5-0572-EDA4-7F6F784E8DF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59949" y="4845007"/>
            <a:ext cx="1279677" cy="12314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4DA238A-FEA6-BE94-786E-AC9490AB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36" y="3222032"/>
            <a:ext cx="875100" cy="61257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3E70E5-E7EB-29F6-8890-E9BB163CBD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136334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013971-B204-D57A-60BD-200B78502AE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43983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65D136F-5300-7493-21B5-C91DBC267463}"/>
                  </a:ext>
                </a:extLst>
              </p14:cNvPr>
              <p14:cNvContentPartPr/>
              <p14:nvPr/>
            </p14:nvContentPartPr>
            <p14:xfrm>
              <a:off x="1286280" y="3601440"/>
              <a:ext cx="6303240" cy="1458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65D136F-5300-7493-21B5-C91DBC26746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76920" y="3592080"/>
                <a:ext cx="6321960" cy="147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5776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Tests</a:t>
            </a:r>
            <a:endParaRPr dirty="0"/>
          </a:p>
        </p:txBody>
      </p:sp>
      <p:sp>
        <p:nvSpPr>
          <p:cNvPr id="21" name="Google Shape;251;p1">
            <a:extLst>
              <a:ext uri="{FF2B5EF4-FFF2-40B4-BE49-F238E27FC236}">
                <a16:creationId xmlns:a16="http://schemas.microsoft.com/office/drawing/2014/main" id="{719704D3-CF12-4BFF-B093-C2D29FE68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variable has its own partial test.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Partial significance means the variable is significant / insignificant given the other predictor(s) in the model.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/>
              <p:nvPr/>
            </p:nvSpPr>
            <p:spPr>
              <a:xfrm>
                <a:off x="1339714" y="2378313"/>
                <a:ext cx="267842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𝑠𝑞𝑟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2378313"/>
                <a:ext cx="2678426" cy="531877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/>
              <p:nvPr/>
            </p:nvSpPr>
            <p:spPr>
              <a:xfrm>
                <a:off x="1339714" y="3004545"/>
                <a:ext cx="270016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𝑠𝑞𝑟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3004545"/>
                <a:ext cx="2700163" cy="531877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35A2F8E-9BF2-3973-0322-5D47A7BBBEB4}"/>
                  </a:ext>
                </a:extLst>
              </p14:cNvPr>
              <p14:cNvContentPartPr/>
              <p14:nvPr/>
            </p14:nvContentPartPr>
            <p14:xfrm>
              <a:off x="671400" y="503640"/>
              <a:ext cx="7193520" cy="4122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35A2F8E-9BF2-3973-0322-5D47A7BBBEB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2040" y="494280"/>
                <a:ext cx="7212240" cy="414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7935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Tests</a:t>
            </a:r>
            <a:endParaRPr dirty="0"/>
          </a:p>
        </p:txBody>
      </p:sp>
      <p:sp>
        <p:nvSpPr>
          <p:cNvPr id="21" name="Google Shape;251;p1">
            <a:extLst>
              <a:ext uri="{FF2B5EF4-FFF2-40B4-BE49-F238E27FC236}">
                <a16:creationId xmlns:a16="http://schemas.microsoft.com/office/drawing/2014/main" id="{719704D3-CF12-4BFF-B093-C2D29FE68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variable has its own partial test.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/>
              <p:nvPr/>
            </p:nvSpPr>
            <p:spPr>
              <a:xfrm>
                <a:off x="1339714" y="2378313"/>
                <a:ext cx="3294556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h𝑜𝑢𝑠𝑒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2378313"/>
                <a:ext cx="3294556" cy="532453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/>
              <p:nvPr/>
            </p:nvSpPr>
            <p:spPr>
              <a:xfrm>
                <a:off x="1339714" y="3004545"/>
                <a:ext cx="3316292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h𝑜𝑢𝑠𝑒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3004545"/>
                <a:ext cx="3316292" cy="532453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4EAFD2-8F69-26FB-2299-653315451B19}"/>
                  </a:ext>
                </a:extLst>
              </p14:cNvPr>
              <p14:cNvContentPartPr/>
              <p14:nvPr/>
            </p14:nvContentPartPr>
            <p14:xfrm>
              <a:off x="4911120" y="2211840"/>
              <a:ext cx="545760" cy="441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4EAFD2-8F69-26FB-2299-653315451B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1760" y="2202480"/>
                <a:ext cx="564480" cy="4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7236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036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A8CD1-F87A-3E53-1FD4-7EC390B4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9" y="2776350"/>
            <a:ext cx="5359369" cy="3776602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vs Adj-R</a:t>
            </a:r>
            <a:r>
              <a:rPr lang="en-US" baseline="30000" dirty="0"/>
              <a:t>2</a:t>
            </a:r>
            <a:endParaRPr baseline="30000"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109065B-5667-B87A-9766-84BB44923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Adding a predictor to multiple regression will always raise R</a:t>
            </a:r>
            <a:r>
              <a:rPr lang="en-US" baseline="30000" dirty="0"/>
              <a:t>2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adj-R</a:t>
            </a:r>
            <a:r>
              <a:rPr lang="en-US" baseline="30000" dirty="0"/>
              <a:t>2</a:t>
            </a:r>
            <a:r>
              <a:rPr lang="en-US" dirty="0"/>
              <a:t> is the preferred metric for explained variation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764D17D8-5416-C0D9-5251-4F91FD09ED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0912" y="2776350"/>
          <a:ext cx="4351079" cy="100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57200" progId="Equation.3">
                  <p:embed/>
                </p:oleObj>
              </mc:Choice>
              <mc:Fallback>
                <p:oleObj name="Equation" r:id="rId4" imgW="1930320" imgH="4572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764D17D8-5416-C0D9-5251-4F91FD09ED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912" y="2776350"/>
                        <a:ext cx="4351079" cy="1001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496D82-4B81-62D9-FAF8-7E004C5A603A}"/>
              </a:ext>
            </a:extLst>
          </p:cNvPr>
          <p:cNvSpPr/>
          <p:nvPr/>
        </p:nvSpPr>
        <p:spPr>
          <a:xfrm>
            <a:off x="3454400" y="6102119"/>
            <a:ext cx="2223911" cy="185791"/>
          </a:xfrm>
          <a:prstGeom prst="rect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  <a:alpha val="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0C84CA-CE4B-ECB3-41EA-9D5C30428E33}"/>
                  </a:ext>
                </a:extLst>
              </p14:cNvPr>
              <p14:cNvContentPartPr/>
              <p14:nvPr/>
            </p14:nvContentPartPr>
            <p14:xfrm>
              <a:off x="5236560" y="2676240"/>
              <a:ext cx="6904080" cy="3634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0C84CA-CE4B-ECB3-41EA-9D5C30428E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7200" y="2666880"/>
                <a:ext cx="6922800" cy="365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2472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1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Confidence Intervals on Estimates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CIs on parameter are often helpful in determining significance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5" descr="eq_04_p179">
            <a:extLst>
              <a:ext uri="{FF2B5EF4-FFF2-40B4-BE49-F238E27FC236}">
                <a16:creationId xmlns:a16="http://schemas.microsoft.com/office/drawing/2014/main" id="{C75EFEC7-9962-F51D-2355-2855C0D7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40" y="2285206"/>
            <a:ext cx="848360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0F86E-50F9-A259-7A5F-28DDB9196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0" y="4689475"/>
            <a:ext cx="5359400" cy="1803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74FAB80-4F86-D527-E38E-99F69A7E98EC}"/>
                  </a:ext>
                </a:extLst>
              </p14:cNvPr>
              <p14:cNvContentPartPr/>
              <p14:nvPr/>
            </p14:nvContentPartPr>
            <p14:xfrm>
              <a:off x="1302120" y="1417680"/>
              <a:ext cx="4730760" cy="4930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74FAB80-4F86-D527-E38E-99F69A7E98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760" y="1408320"/>
                <a:ext cx="4749480" cy="494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493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F8103-9EA4-8137-6490-06CA9B60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2" y="3094765"/>
            <a:ext cx="7289800" cy="226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E4217-6359-082A-64B4-92F59F81D0FD}"/>
              </a:ext>
            </a:extLst>
          </p:cNvPr>
          <p:cNvSpPr txBox="1"/>
          <p:nvPr/>
        </p:nvSpPr>
        <p:spPr>
          <a:xfrm>
            <a:off x="6812765" y="277799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BEDDD-8263-7865-E69C-522CFD61ED95}"/>
              </a:ext>
            </a:extLst>
          </p:cNvPr>
          <p:cNvSpPr/>
          <p:nvPr/>
        </p:nvSpPr>
        <p:spPr>
          <a:xfrm>
            <a:off x="5798207" y="2830551"/>
            <a:ext cx="2322786" cy="2621596"/>
          </a:xfrm>
          <a:prstGeom prst="rect">
            <a:avLst/>
          </a:prstGeom>
          <a:solidFill>
            <a:srgbClr val="9F0927">
              <a:alpha val="20317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06E5F9-D146-F73E-52F5-29FF924B6B68}"/>
              </a:ext>
            </a:extLst>
          </p:cNvPr>
          <p:cNvSpPr/>
          <p:nvPr/>
        </p:nvSpPr>
        <p:spPr>
          <a:xfrm>
            <a:off x="2235200" y="2830552"/>
            <a:ext cx="2249214" cy="2621596"/>
          </a:xfrm>
          <a:prstGeom prst="rect">
            <a:avLst/>
          </a:prstGeom>
          <a:solidFill>
            <a:srgbClr val="006971">
              <a:alpha val="17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4987-4A2A-EC61-C360-22EA706B69F4}"/>
              </a:ext>
            </a:extLst>
          </p:cNvPr>
          <p:cNvSpPr txBox="1"/>
          <p:nvPr/>
        </p:nvSpPr>
        <p:spPr>
          <a:xfrm>
            <a:off x="3204155" y="28133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X</a:t>
            </a:r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Response: market value of homes in $1,000s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Predictors: house age (in years) and square footage (in feet)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0BD5BCC-D535-CFA8-B41C-F3EE96CE66FF}"/>
                  </a:ext>
                </a:extLst>
              </p14:cNvPr>
              <p14:cNvContentPartPr/>
              <p14:nvPr/>
            </p14:nvContentPartPr>
            <p14:xfrm>
              <a:off x="2958840" y="2804400"/>
              <a:ext cx="6373080" cy="258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0BD5BCC-D535-CFA8-B41C-F3EE96CE66F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49480" y="2795040"/>
                <a:ext cx="6391800" cy="260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036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15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Assumptions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mean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0.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constant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normal.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errors associated are independent.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343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Jan Vanhove :: Before worrying about model assumptions, think about model  relevance">
            <a:extLst>
              <a:ext uri="{FF2B5EF4-FFF2-40B4-BE49-F238E27FC236}">
                <a16:creationId xmlns:a16="http://schemas.microsoft.com/office/drawing/2014/main" id="{8FD36337-2402-8F30-47CF-5EF8E982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991293"/>
            <a:ext cx="3882653" cy="258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/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E2E84DC-0C6F-E218-7EC6-3A8251AA83CE}"/>
                  </a:ext>
                </a:extLst>
              </p14:cNvPr>
              <p14:cNvContentPartPr/>
              <p14:nvPr/>
            </p14:nvContentPartPr>
            <p14:xfrm>
              <a:off x="2549160" y="4018680"/>
              <a:ext cx="250920" cy="201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E2E84DC-0C6F-E218-7EC6-3A8251AA83C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39800" y="4009320"/>
                <a:ext cx="269640" cy="21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64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81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2142DBB-DEC4-AB59-50C5-A83FD52D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565367"/>
            <a:ext cx="7772400" cy="9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1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7DA6DCA-CB87-B532-D32C-2F02FBC4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89" y="6128222"/>
            <a:ext cx="6756400" cy="55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E00AA-C9DC-402E-653E-7CD481648E55}"/>
              </a:ext>
            </a:extLst>
          </p:cNvPr>
          <p:cNvSpPr txBox="1"/>
          <p:nvPr/>
        </p:nvSpPr>
        <p:spPr>
          <a:xfrm>
            <a:off x="4000500" y="575889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346-6B51-4B56-AB4C-87D2106B986F}"/>
              </a:ext>
            </a:extLst>
          </p:cNvPr>
          <p:cNvSpPr txBox="1"/>
          <p:nvPr/>
        </p:nvSpPr>
        <p:spPr>
          <a:xfrm>
            <a:off x="306211" y="531712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FD795-C631-54B3-75FA-5CBCF2AA1DAA}"/>
              </a:ext>
            </a:extLst>
          </p:cNvPr>
          <p:cNvSpPr txBox="1"/>
          <p:nvPr/>
        </p:nvSpPr>
        <p:spPr>
          <a:xfrm>
            <a:off x="297744" y="575889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30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C7A8E-16CF-B5A2-B050-4798CBAE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8"/>
          <a:stretch/>
        </p:blipFill>
        <p:spPr>
          <a:xfrm>
            <a:off x="1028700" y="1635607"/>
            <a:ext cx="7686322" cy="358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BBA4-209F-F85E-A01B-9E5BCD001AC0}"/>
              </a:ext>
            </a:extLst>
          </p:cNvPr>
          <p:cNvSpPr txBox="1"/>
          <p:nvPr/>
        </p:nvSpPr>
        <p:spPr>
          <a:xfrm>
            <a:off x="983544" y="595221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Actual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$445,000</a:t>
            </a: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/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8605C9-5A5C-C8F6-E5D9-A14ADA167856}"/>
              </a:ext>
            </a:extLst>
          </p:cNvPr>
          <p:cNvSpPr txBox="1"/>
          <p:nvPr/>
        </p:nvSpPr>
        <p:spPr>
          <a:xfrm>
            <a:off x="4715222" y="5940805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</p:spTree>
    <p:extLst>
      <p:ext uri="{BB962C8B-B14F-4D97-AF65-F5344CB8AC3E}">
        <p14:creationId xmlns:p14="http://schemas.microsoft.com/office/powerpoint/2010/main" val="360757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4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D5007-9180-BC7B-CC8F-CDA5B739FE2E}"/>
              </a:ext>
            </a:extLst>
          </p:cNvPr>
          <p:cNvGrpSpPr/>
          <p:nvPr/>
        </p:nvGrpSpPr>
        <p:grpSpPr>
          <a:xfrm>
            <a:off x="1027289" y="2882678"/>
            <a:ext cx="3910878" cy="3610197"/>
            <a:chOff x="0" y="1616148"/>
            <a:chExt cx="4949456" cy="49494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23DE9-0DCD-819A-0AE3-4561681B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16148"/>
              <a:ext cx="4949456" cy="494945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159FD67-E00A-37D9-41FA-5A34F2869148}"/>
                </a:ext>
              </a:extLst>
            </p:cNvPr>
            <p:cNvCxnSpPr/>
            <p:nvPr/>
          </p:nvCxnSpPr>
          <p:spPr>
            <a:xfrm flipV="1">
              <a:off x="3044536" y="3896591"/>
              <a:ext cx="0" cy="194310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299811-E0E5-7D66-6D09-144C68E1E264}"/>
                  </a:ext>
                </a:extLst>
              </p14:cNvPr>
              <p14:cNvContentPartPr/>
              <p14:nvPr/>
            </p14:nvContentPartPr>
            <p14:xfrm>
              <a:off x="722880" y="1633680"/>
              <a:ext cx="10818360" cy="49964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299811-E0E5-7D66-6D09-144C68E1E26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3520" y="1624320"/>
                <a:ext cx="10837080" cy="501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86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26AFD-E01D-B948-4D99-ADAADC098814}"/>
              </a:ext>
            </a:extLst>
          </p:cNvPr>
          <p:cNvGrpSpPr/>
          <p:nvPr/>
        </p:nvGrpSpPr>
        <p:grpSpPr>
          <a:xfrm>
            <a:off x="1038577" y="2637848"/>
            <a:ext cx="7800622" cy="3855027"/>
            <a:chOff x="225713" y="2103704"/>
            <a:chExt cx="8960323" cy="4494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C57C39-56C2-A7A6-FCCB-29181A28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713" y="2282420"/>
              <a:ext cx="6466031" cy="431580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95C6A-8AF2-1A75-B0A7-D3D2B644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90" y="4405745"/>
              <a:ext cx="0" cy="1454728"/>
            </a:xfrm>
            <a:prstGeom prst="line">
              <a:avLst/>
            </a:prstGeom>
            <a:noFill/>
            <a:ln w="9525" cap="flat" cmpd="sng" algn="ctr">
              <a:solidFill>
                <a:srgbClr val="BE0A2A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FEAFA7-09EC-E06A-1A06-2C39D405152D}"/>
                </a:ext>
              </a:extLst>
            </p:cNvPr>
            <p:cNvCxnSpPr/>
            <p:nvPr/>
          </p:nvCxnSpPr>
          <p:spPr>
            <a:xfrm flipH="1">
              <a:off x="5611090" y="2473036"/>
              <a:ext cx="1870365" cy="1932709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D03A5E-1CA6-987A-348A-4D270867618A}"/>
                </a:ext>
              </a:extLst>
            </p:cNvPr>
            <p:cNvSpPr txBox="1"/>
            <p:nvPr/>
          </p:nvSpPr>
          <p:spPr>
            <a:xfrm>
              <a:off x="7177518" y="2103704"/>
              <a:ext cx="2008518" cy="430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C00000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extrapolation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3EFF65B-D4C2-68B6-2262-7F2B8C16531A}"/>
                  </a:ext>
                </a:extLst>
              </p14:cNvPr>
              <p14:cNvContentPartPr/>
              <p14:nvPr/>
            </p14:nvContentPartPr>
            <p14:xfrm>
              <a:off x="2208240" y="3814920"/>
              <a:ext cx="3718800" cy="2508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3EFF65B-D4C2-68B6-2262-7F2B8C16531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8880" y="3805560"/>
                <a:ext cx="3737520" cy="252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77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Scatter Plot Matrix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If two predictors bring redundant information to the model, the joint effect to predicting the response will not be as powerful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4C393-8C2F-BC07-751F-5AD9051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9" y="2585155"/>
            <a:ext cx="5956334" cy="40922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65A026-5111-8241-D329-004DD934323C}"/>
                  </a:ext>
                </a:extLst>
              </p14:cNvPr>
              <p14:cNvContentPartPr/>
              <p14:nvPr/>
            </p14:nvContentPartPr>
            <p14:xfrm>
              <a:off x="1066680" y="2783520"/>
              <a:ext cx="4797360" cy="3375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65A026-5111-8241-D329-004DD93432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7320" y="2774160"/>
                <a:ext cx="4816080" cy="339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494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7DB6EE-821D-2E71-6252-BDFA6EC7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0" y="1554339"/>
            <a:ext cx="6794500" cy="4787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7EA19B-A95E-820F-65D4-12871A696FB4}"/>
                  </a:ext>
                </a:extLst>
              </p14:cNvPr>
              <p14:cNvContentPartPr/>
              <p14:nvPr/>
            </p14:nvContentPartPr>
            <p14:xfrm>
              <a:off x="-157680" y="4496760"/>
              <a:ext cx="11449080" cy="229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7EA19B-A95E-820F-65D4-12871A696F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67040" y="4487400"/>
                <a:ext cx="11467800" cy="23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FFEE52-3B53-3905-7049-AF71B76AFBD4}"/>
                  </a:ext>
                </a:extLst>
              </p14:cNvPr>
              <p14:cNvContentPartPr/>
              <p14:nvPr/>
            </p14:nvContentPartPr>
            <p14:xfrm>
              <a:off x="954360" y="285120"/>
              <a:ext cx="11054160" cy="6336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FFEE52-3B53-3905-7049-AF71B76AFB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000" y="275760"/>
                <a:ext cx="11072880" cy="635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55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EBA6D-DB2B-4840-B05A-A80BB321079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E4B2C-67EB-487B-AE9C-DF09FB5999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y-intercept in the language of the problem.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9C41D-1217-4EE6-B34A-98AB36462D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986AB-6823-49C1-9287-60A9900BD19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2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5NTN9"/>
  <p:tag name="SLIDO_TYPE" val="SlidoPoll"/>
  <p:tag name="SLIDO_POLL_UUID" val="201cbfa3-8e08-4aa3-9d90-708b5a2b95be"/>
  <p:tag name="SLIDO_TIMELINE" val="W3sicG9sbFF1ZXN0aW9uVXVpZCI6IjM2ZjIwZTM1LTFiMDktNDJlYS1iYzQ4LTIwZDM1NGNjMmUxYSIsInNob3dSZXN1bHRzIjpmYWxzZSwic2hvd0NvcnJlY3RBbnN3ZXJzIjpmYWxzZSwidm90aW5nTG9ja2VkIjpmYWxzZX0seyJwb2xsUXVlc3Rpb25VdWlkIjoiMzZmMjBlMzUtMWIwOS00MmVhLWJjNDgtMjBkMzU0Y2MyZTFh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MDJ9"/>
  <p:tag name="SLIDO_TYPE" val="SlidoPoll"/>
  <p:tag name="SLIDO_POLL_UUID" val="2069e29f-6e4f-43da-8363-dd6b7b3af6c4"/>
  <p:tag name="SLIDO_TIMELINE" val="W3sicG9sbFF1ZXN0aW9uVXVpZCI6IjAwZWViOWVjLTcxODktNDI3MC04NmY2LTk4YTFkZmEyYmRlMCIsInNob3dSZXN1bHRzIjpmYWxzZSwic2hvd0NvcnJlY3RBbnN3ZXJzIjpmYWxzZSwidm90aW5nTG9ja2VkIjpmYWxzZX0seyJwb2xsUXVlc3Rpb25VdWlkIjoiMDBlZWI5ZWMtNzE4OS00MjcwLTg2ZjYtOThhMWRmYTJiZGUwIiwic2hvd1Jlc3VsdHMiOnRydWUsInNob3dDb3JyZWN0QW5zd2VycyI6ZmFsc2UsInZvdGluZ0xvY2tlZCI6ZmFsc2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MTh9"/>
  <p:tag name="SLIDO_TYPE" val="SlidoPoll"/>
  <p:tag name="SLIDO_POLL_UUID" val="3cea28f6-4516-4e9d-9425-64066e230fc8"/>
  <p:tag name="SLIDO_TIMELINE" val="W3sicG9sbFF1ZXN0aW9uVXVpZCI6IjI1YmJmMjE4LTA1YjEtNGM3OS04YjA5LTk2NTlmMGU3OTRlYSIsInNob3dSZXN1bHRzIjpmYWxzZSwic2hvd0NvcnJlY3RBbnN3ZXJzIjpmYWxzZSwidm90aW5nTG9ja2VkIjpmYWxzZX0seyJwb2xsUXVlc3Rpb25VdWlkIjoiMjViYmYyMTgtMDViMS00Yzc5LThiMDktOTY1OWYwZTc5NGVhIiwic2hvd1Jlc3VsdHMiOnRydWUsInNob3dDb3JyZWN0QW5zd2VycyI6ZmFsc2UsInZvdGluZ0xvY2tlZCI6ZmFsc2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NzN9"/>
  <p:tag name="SLIDO_TYPE" val="SlidoPoll"/>
  <p:tag name="SLIDO_POLL_UUID" val="7b04d0ea-520c-4b59-b1f8-96a673c2409e"/>
  <p:tag name="SLIDO_TIMELINE" val="W3sicG9sbFF1ZXN0aW9uVXVpZCI6IjdiMTJiZGY1LWEyMmUtNGY0Ni05NGM4LTQ2OTM3N2UzMzBlOCIsInNob3dSZXN1bHRzIjpmYWxzZSwic2hvd0NvcnJlY3RBbnN3ZXJzIjpmYWxzZSwidm90aW5nTG9ja2VkIjpmYWxzZX0seyJwb2xsUXVlc3Rpb25VdWlkIjoiN2IxMmJkZjUtYTIyZS00ZjQ2LTk0YzgtNDY5Mzc3ZTMzMGU4Iiwic2hvd1Jlc3VsdHMiOnRydWUsInNob3dDb3JyZWN0QW5zd2VycyI6ZmFsc2UsInZvdGluZ0xvY2tlZCI6ZmFsc2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1ODB9"/>
  <p:tag name="SLIDO_TYPE" val="SlidoPoll"/>
  <p:tag name="SLIDO_POLL_UUID" val="9a2f37aa-6bd9-41b5-8fc5-d41a2dcb2750"/>
  <p:tag name="SLIDO_TIMELINE" val="W3sicG9sbFF1ZXN0aW9uVXVpZCI6ImJiNmMwMzE4LTYzZTgtNDhmMC05Y2U3LTc3NTBkY2RlN2JhNiIsInNob3dSZXN1bHRzIjpmYWxzZSwic2hvd0NvcnJlY3RBbnN3ZXJzIjpmYWxzZSwidm90aW5nTG9ja2VkIjpmYWxzZX0seyJwb2xsUXVlc3Rpb25VdWlkIjoiYmI2YzAzMTgtNjNlOC00OGYwLTljZTctNzc1MGRjZGU3YmE2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2ODN9"/>
  <p:tag name="SLIDO_TYPE" val="SlidoPoll"/>
  <p:tag name="SLIDO_POLL_UUID" val="4af45bf3-f971-4991-9c76-169fb9a24321"/>
  <p:tag name="SLIDO_TIMELINE" val="W3sicG9sbFF1ZXN0aW9uVXVpZCI6Ijk3YjUxYTUyLTgzOWMtNDRiOS1hMmU2LTg1NjQwMWM2NzY2MiIsInNob3dSZXN1bHRzIjp0cnVlLCJzaG93Q29ycmVjdEFuc3dlcnMiOmZhbHNlLCJ2b3RpbmdMb2NrZWQiOmZhbHNlfV0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3ODZ9"/>
  <p:tag name="SLIDO_TYPE" val="SlidoPoll"/>
  <p:tag name="SLIDO_POLL_UUID" val="2bb61ec9-5a74-4034-b31e-ff3beb79f15d"/>
  <p:tag name="SLIDO_TIMELINE" val="W3sicG9sbFF1ZXN0aW9uVXVpZCI6Ijg1ZDc5NmZmLTllNDYtNGM5Mi04NDgyLWVmNWVmMDFlOTRkNSIsInNob3dSZXN1bHRzIjpmYWxzZSwic2hvd0NvcnJlY3RBbnN3ZXJzIjpmYWxzZSwidm90aW5nTG9ja2VkIjpmYWxzZX0seyJwb2xsUXVlc3Rpb25VdWlkIjoiODVkNzk2ZmYtOWU0Ni00YzkyLTg0ODItZWY1ZWYwMWU5NGQ1Iiwic2hvd1Jlc3VsdHMiOnRydWUsInNob3dDb3JyZWN0QW5zd2VycyI6ZmFsc2UsInZvdGluZ0xvY2tlZCI6ZmFsc2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OTZ9"/>
  <p:tag name="SLIDO_TYPE" val="SlidoPoll"/>
  <p:tag name="SLIDO_POLL_UUID" val="257e2745-7732-4e84-ae6b-3c200bffffc3"/>
  <p:tag name="SLIDO_TIMELINE" val="W3sicG9sbFF1ZXN0aW9uVXVpZCI6IjU2YmUzZTAyLWZiOGEtNDc3Ny1iZjVjLTM1MGJkYzhhOWU4YyIsInNob3dSZXN1bHRzIjpmYWxzZSwic2hvd0NvcnJlY3RBbnN3ZXJzIjpmYWxzZSwidm90aW5nTG9ja2VkIjpmYWxzZX0seyJwb2xsUXVlc3Rpb25VdWlkIjoiNTZiZTNlMDItZmI4YS00Nzc3LWJmNWMtMzUwYmRjOGE5ZThjIiwic2hvd1Jlc3VsdHMiOnRydWUsInNob3dDb3JyZWN0QW5zd2VycyI6ZmFsc2UsInZvdGluZ0xvY2tlZCI6ZmFsc2V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13820</TotalTime>
  <Words>890</Words>
  <Application>Microsoft Office PowerPoint</Application>
  <PresentationFormat>Widescreen</PresentationFormat>
  <Paragraphs>150</Paragraphs>
  <Slides>46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Cambria</vt:lpstr>
      <vt:lpstr>Wingdings</vt:lpstr>
      <vt:lpstr>Cambria Math</vt:lpstr>
      <vt:lpstr>Arial</vt:lpstr>
      <vt:lpstr>Lato Light</vt:lpstr>
      <vt:lpstr>Roboto Slab</vt:lpstr>
      <vt:lpstr>Lato</vt:lpstr>
      <vt:lpstr>Calibri</vt:lpstr>
      <vt:lpstr>Office Theme</vt:lpstr>
      <vt:lpstr>Equation</vt:lpstr>
      <vt:lpstr>Module 3</vt:lpstr>
      <vt:lpstr>Home Market Values</vt:lpstr>
      <vt:lpstr>Goal</vt:lpstr>
      <vt:lpstr>Data</vt:lpstr>
      <vt:lpstr>Data</vt:lpstr>
      <vt:lpstr>Data</vt:lpstr>
      <vt:lpstr>Scatter Plot Matrix</vt:lpstr>
      <vt:lpstr>Estimates</vt:lpstr>
      <vt:lpstr>PowerPoint Presentation</vt:lpstr>
      <vt:lpstr>Interpretations</vt:lpstr>
      <vt:lpstr>PowerPoint Presentation</vt:lpstr>
      <vt:lpstr>Interpretations</vt:lpstr>
      <vt:lpstr>PowerPoint Presentation</vt:lpstr>
      <vt:lpstr>Interpretations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Overall Model Significance</vt:lpstr>
      <vt:lpstr>Residuals</vt:lpstr>
      <vt:lpstr>Variance Around Regression Plane</vt:lpstr>
      <vt:lpstr>Total Variation (SST)</vt:lpstr>
      <vt:lpstr>Unexplained Variation (SSE)</vt:lpstr>
      <vt:lpstr>Total Explained Variation (SSR)</vt:lpstr>
      <vt:lpstr>Overall Test of Significance</vt:lpstr>
      <vt:lpstr>Practice</vt:lpstr>
      <vt:lpstr>F-Statistic</vt:lpstr>
      <vt:lpstr>Partial Significance</vt:lpstr>
      <vt:lpstr>Partial Tests</vt:lpstr>
      <vt:lpstr>Partial Tests</vt:lpstr>
      <vt:lpstr>Practice</vt:lpstr>
      <vt:lpstr>R2 vs Adj-R2</vt:lpstr>
      <vt:lpstr>Practice</vt:lpstr>
      <vt:lpstr>Confidence Intervals on Estimates</vt:lpstr>
      <vt:lpstr>Practice</vt:lpstr>
      <vt:lpstr>Linear Regression Assumptions</vt:lpstr>
      <vt:lpstr>Practice</vt:lpstr>
      <vt:lpstr>Point Estimates</vt:lpstr>
      <vt:lpstr>Point Estimates</vt:lpstr>
      <vt:lpstr>Point Estimates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227</cp:revision>
  <dcterms:modified xsi:type="dcterms:W3CDTF">2025-03-03T18:05:22Z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